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728" r:id="rId2"/>
    <p:sldMasterId id="2147483742" r:id="rId3"/>
  </p:sldMasterIdLst>
  <p:notesMasterIdLst>
    <p:notesMasterId r:id="rId32"/>
  </p:notesMasterIdLst>
  <p:handoutMasterIdLst>
    <p:handoutMasterId r:id="rId33"/>
  </p:handoutMasterIdLst>
  <p:sldIdLst>
    <p:sldId id="315" r:id="rId4"/>
    <p:sldId id="283" r:id="rId5"/>
    <p:sldId id="325" r:id="rId6"/>
    <p:sldId id="258" r:id="rId7"/>
    <p:sldId id="282" r:id="rId8"/>
    <p:sldId id="334" r:id="rId9"/>
    <p:sldId id="335" r:id="rId10"/>
    <p:sldId id="256" r:id="rId11"/>
    <p:sldId id="326" r:id="rId12"/>
    <p:sldId id="271" r:id="rId13"/>
    <p:sldId id="267" r:id="rId14"/>
    <p:sldId id="263" r:id="rId15"/>
    <p:sldId id="265" r:id="rId16"/>
    <p:sldId id="264" r:id="rId17"/>
    <p:sldId id="266" r:id="rId18"/>
    <p:sldId id="275" r:id="rId19"/>
    <p:sldId id="280" r:id="rId20"/>
    <p:sldId id="257" r:id="rId21"/>
    <p:sldId id="276" r:id="rId22"/>
    <p:sldId id="333" r:id="rId23"/>
    <p:sldId id="327" r:id="rId24"/>
    <p:sldId id="328" r:id="rId25"/>
    <p:sldId id="329" r:id="rId26"/>
    <p:sldId id="261" r:id="rId27"/>
    <p:sldId id="262" r:id="rId28"/>
    <p:sldId id="330" r:id="rId29"/>
    <p:sldId id="331" r:id="rId30"/>
    <p:sldId id="332" r:id="rId31"/>
  </p:sldIdLst>
  <p:sldSz cx="9144000" cy="6858000" type="screen4x3"/>
  <p:notesSz cx="6845300" cy="91963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6">
          <p15:clr>
            <a:srgbClr val="A4A3A4"/>
          </p15:clr>
        </p15:guide>
        <p15:guide id="2" pos="215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00CC"/>
    <a:srgbClr val="FF9999"/>
    <a:srgbClr val="339933"/>
    <a:srgbClr val="660066"/>
    <a:srgbClr val="FFFFFF"/>
    <a:srgbClr val="006666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24" autoAdjust="0"/>
    <p:restoredTop sz="94664" autoAdjust="0"/>
  </p:normalViewPr>
  <p:slideViewPr>
    <p:cSldViewPr>
      <p:cViewPr varScale="1">
        <p:scale>
          <a:sx n="63" d="100"/>
          <a:sy n="63" d="100"/>
        </p:scale>
        <p:origin x="941" y="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notesViewPr>
    <p:cSldViewPr>
      <p:cViewPr varScale="1">
        <p:scale>
          <a:sx n="60" d="100"/>
          <a:sy n="60" d="100"/>
        </p:scale>
        <p:origin x="-1722" y="-72"/>
      </p:cViewPr>
      <p:guideLst>
        <p:guide orient="horz" pos="2896"/>
        <p:guide pos="215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0ABFC1A0-A7BF-4A2C-A74C-FBE402BA1F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458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91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43AC8123-A2BB-4826-A273-5480B30B5C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473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56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28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684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56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vi-VN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321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37DD6A-E802-4AF2-A17E-94E1644C5B93}" type="slidenum">
              <a:rPr lang="en-US" altLang="vi-VN">
                <a:latin typeface="Times New Roman" panose="02020603050405020304" pitchFamily="18" charset="0"/>
              </a:rPr>
              <a:pPr/>
              <a:t>12</a:t>
            </a:fld>
            <a:endParaRPr lang="en-US" altLang="vi-VN">
              <a:latin typeface="Times New Roman" panose="02020603050405020304" pitchFamily="18" charset="0"/>
            </a:endParaRPr>
          </a:p>
        </p:txBody>
      </p:sp>
      <p:sp>
        <p:nvSpPr>
          <p:cNvPr id="36867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vi-VN" altLang="vi-VN" smtClean="0">
              <a:cs typeface="Arial" panose="020B0604020202020204" pitchFamily="34" charset="0"/>
            </a:endParaRPr>
          </a:p>
        </p:txBody>
      </p:sp>
      <p:sp>
        <p:nvSpPr>
          <p:cNvPr id="3686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786C533-72A9-4870-B512-4475B12869F1}" type="slidenum">
              <a:rPr lang="en-US" altLang="vi-VN" sz="1200"/>
              <a:pPr algn="r"/>
              <a:t>12</a:t>
            </a:fld>
            <a:endParaRPr lang="en-US" altLang="vi-VN" sz="1200"/>
          </a:p>
        </p:txBody>
      </p:sp>
    </p:spTree>
    <p:extLst>
      <p:ext uri="{BB962C8B-B14F-4D97-AF65-F5344CB8AC3E}">
        <p14:creationId xmlns:p14="http://schemas.microsoft.com/office/powerpoint/2010/main" val="430268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DF3B9C-ACF6-4B3C-A44C-D511D83D6012}" type="slidenum">
              <a:rPr lang="en-US" altLang="vi-VN">
                <a:latin typeface="Times New Roman" panose="02020603050405020304" pitchFamily="18" charset="0"/>
              </a:rPr>
              <a:pPr/>
              <a:t>13</a:t>
            </a:fld>
            <a:endParaRPr lang="en-US" altLang="vi-VN">
              <a:latin typeface="Times New Roman" panose="02020603050405020304" pitchFamily="18" charset="0"/>
            </a:endParaRPr>
          </a:p>
        </p:txBody>
      </p:sp>
      <p:sp>
        <p:nvSpPr>
          <p:cNvPr id="37891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vi-VN" altLang="vi-VN" smtClean="0">
              <a:cs typeface="Arial" panose="020B0604020202020204" pitchFamily="34" charset="0"/>
            </a:endParaRPr>
          </a:p>
        </p:txBody>
      </p:sp>
      <p:sp>
        <p:nvSpPr>
          <p:cNvPr id="3789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60A2F2A6-CEC0-47D4-A888-18D667C81738}" type="slidenum">
              <a:rPr lang="en-US" altLang="vi-VN" sz="1200"/>
              <a:pPr algn="r"/>
              <a:t>13</a:t>
            </a:fld>
            <a:endParaRPr lang="en-US" altLang="vi-VN" sz="1200"/>
          </a:p>
        </p:txBody>
      </p:sp>
    </p:spTree>
    <p:extLst>
      <p:ext uri="{BB962C8B-B14F-4D97-AF65-F5344CB8AC3E}">
        <p14:creationId xmlns:p14="http://schemas.microsoft.com/office/powerpoint/2010/main" val="3233679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93A636D-3351-40E8-AE3F-E0E62D56FDE7}" type="slidenum">
              <a:rPr lang="en-US" altLang="vi-VN">
                <a:latin typeface="Times New Roman" panose="02020603050405020304" pitchFamily="18" charset="0"/>
              </a:rPr>
              <a:pPr/>
              <a:t>14</a:t>
            </a:fld>
            <a:endParaRPr lang="en-US" altLang="vi-VN">
              <a:latin typeface="Times New Roman" panose="02020603050405020304" pitchFamily="18" charset="0"/>
            </a:endParaRPr>
          </a:p>
        </p:txBody>
      </p:sp>
      <p:sp>
        <p:nvSpPr>
          <p:cNvPr id="38915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vi-VN" altLang="vi-VN" smtClean="0">
              <a:cs typeface="Arial" panose="020B0604020202020204" pitchFamily="34" charset="0"/>
            </a:endParaRPr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7599C824-65F3-401C-B1E7-A2E0356376C1}" type="slidenum">
              <a:rPr lang="en-US" altLang="vi-VN" sz="1200"/>
              <a:pPr algn="r"/>
              <a:t>14</a:t>
            </a:fld>
            <a:endParaRPr lang="en-US" altLang="vi-VN" sz="1200"/>
          </a:p>
        </p:txBody>
      </p:sp>
    </p:spTree>
    <p:extLst>
      <p:ext uri="{BB962C8B-B14F-4D97-AF65-F5344CB8AC3E}">
        <p14:creationId xmlns:p14="http://schemas.microsoft.com/office/powerpoint/2010/main" val="3962956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446D93E-65E4-4597-A117-D9B523668408}" type="slidenum">
              <a:rPr lang="en-US" altLang="vi-VN">
                <a:latin typeface="Times New Roman" panose="02020603050405020304" pitchFamily="18" charset="0"/>
              </a:rPr>
              <a:pPr/>
              <a:t>15</a:t>
            </a:fld>
            <a:endParaRPr lang="en-US" altLang="vi-VN">
              <a:latin typeface="Times New Roman" panose="02020603050405020304" pitchFamily="18" charset="0"/>
            </a:endParaRPr>
          </a:p>
        </p:txBody>
      </p:sp>
      <p:sp>
        <p:nvSpPr>
          <p:cNvPr id="39939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vi-VN" altLang="vi-VN" smtClean="0">
              <a:cs typeface="Arial" panose="020B0604020202020204" pitchFamily="34" charset="0"/>
            </a:endParaRPr>
          </a:p>
        </p:txBody>
      </p:sp>
      <p:sp>
        <p:nvSpPr>
          <p:cNvPr id="3994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7B0A0F1E-309D-4211-883B-983CF9935F78}" type="slidenum">
              <a:rPr lang="en-US" altLang="vi-VN" sz="1200"/>
              <a:pPr algn="r"/>
              <a:t>15</a:t>
            </a:fld>
            <a:endParaRPr lang="en-US" altLang="vi-VN" sz="1200"/>
          </a:p>
        </p:txBody>
      </p:sp>
    </p:spTree>
    <p:extLst>
      <p:ext uri="{BB962C8B-B14F-4D97-AF65-F5344CB8AC3E}">
        <p14:creationId xmlns:p14="http://schemas.microsoft.com/office/powerpoint/2010/main" val="2831652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vi-VN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821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vi-VN" altLang="en-US" smtClean="0">
              <a:cs typeface="Arial" panose="020B0604020202020204" pitchFamily="34" charset="0"/>
            </a:endParaRPr>
          </a:p>
        </p:txBody>
      </p:sp>
      <p:sp>
        <p:nvSpPr>
          <p:cNvPr id="41988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17AAD1D-E415-4714-A448-ADB9C7DF17E5}" type="slidenum">
              <a:rPr lang="en-US" altLang="vi-VN">
                <a:latin typeface="Times New Roman" panose="02020603050405020304" pitchFamily="18" charset="0"/>
              </a:rPr>
              <a:pPr/>
              <a:t>18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223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vi-VN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44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EE05E-6C14-46D1-8DD0-03CD69936993}" type="datetime1">
              <a:rPr lang="en-US"/>
              <a:pPr>
                <a:defRPr/>
              </a:pPr>
              <a:t>11/4/2021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538F1D-A34A-4232-ABB0-0C59A429D9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091943"/>
      </p:ext>
    </p:extLst>
  </p:cSld>
  <p:clrMapOvr>
    <a:masterClrMapping/>
  </p:clrMapOvr>
  <p:transition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CA37A-3AD4-45EB-9F93-225DFA52FA47}" type="datetime1">
              <a:rPr lang="en-US"/>
              <a:pPr>
                <a:defRPr/>
              </a:pPr>
              <a:t>11/4/2021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A76B7-B592-4714-BAFA-B71754E464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651165"/>
      </p:ext>
    </p:extLst>
  </p:cSld>
  <p:clrMapOvr>
    <a:masterClrMapping/>
  </p:clrMapOvr>
  <p:transition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9D2FD-8B3B-4363-B5BB-AD23D2FC3A80}" type="datetime1">
              <a:rPr lang="en-US"/>
              <a:pPr>
                <a:defRPr/>
              </a:pPr>
              <a:t>11/4/2021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1FF8D-6540-4DBB-A9AA-8C4F12FCD4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384497"/>
      </p:ext>
    </p:extLst>
  </p:cSld>
  <p:clrMapOvr>
    <a:masterClrMapping/>
  </p:clrMapOvr>
  <p:transition>
    <p:check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A7B3D-9D49-48D0-87F6-4DDD049B8233}" type="datetime1">
              <a:rPr lang="en-US"/>
              <a:pPr>
                <a:defRPr/>
              </a:pPr>
              <a:t>11/4/2021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E64DE-30B9-4FCC-9E02-5740C5E218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800767"/>
      </p:ext>
    </p:extLst>
  </p:cSld>
  <p:clrMapOvr>
    <a:masterClrMapping/>
  </p:clrMapOvr>
  <p:transition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/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Slide Number Placehold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BF103-2A11-4982-B3F1-B61A157BB92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25270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2E58C-ADBE-4E22-A53F-A8547C7A47E7}" type="datetime1">
              <a:rPr lang="en-US">
                <a:solidFill>
                  <a:srgbClr val="000000"/>
                </a:solidFill>
              </a:rPr>
              <a:pPr>
                <a:defRPr/>
              </a:pPr>
              <a:t>11/4/2021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D96FB-B948-4ED7-BA10-757971E7B8B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801315"/>
      </p:ext>
    </p:extLst>
  </p:cSld>
  <p:clrMapOvr>
    <a:masterClrMapping/>
  </p:clrMapOvr>
  <p:transition>
    <p:check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E92DE-D956-4CCC-BAE4-E074FF22C729}" type="datetime1">
              <a:rPr lang="en-US">
                <a:solidFill>
                  <a:srgbClr val="000000"/>
                </a:solidFill>
              </a:rPr>
              <a:pPr>
                <a:defRPr/>
              </a:pPr>
              <a:t>11/4/2021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9B6959-3909-4976-9C55-4B2643942F3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68035"/>
      </p:ext>
    </p:extLst>
  </p:cSld>
  <p:clrMapOvr>
    <a:masterClrMapping/>
  </p:clrMapOvr>
  <p:transition>
    <p:check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616DF-2AB0-4527-B67E-DADAA43D4367}" type="datetime1">
              <a:rPr lang="en-US">
                <a:solidFill>
                  <a:srgbClr val="000000"/>
                </a:solidFill>
              </a:rPr>
              <a:pPr>
                <a:defRPr/>
              </a:pPr>
              <a:t>11/4/2021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72F42B-B836-4E9D-AE15-8158970499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09217"/>
      </p:ext>
    </p:extLst>
  </p:cSld>
  <p:clrMapOvr>
    <a:masterClrMapping/>
  </p:clrMapOvr>
  <p:transition>
    <p:check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5A318-BBF8-471C-8921-68D5115671DE}" type="datetime1">
              <a:rPr lang="en-US">
                <a:solidFill>
                  <a:srgbClr val="000000"/>
                </a:solidFill>
              </a:rPr>
              <a:pPr>
                <a:defRPr/>
              </a:pPr>
              <a:t>11/4/2021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89855A-4314-4200-A2F9-57DAB93C7E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70662"/>
      </p:ext>
    </p:extLst>
  </p:cSld>
  <p:clrMapOvr>
    <a:masterClrMapping/>
  </p:clrMapOvr>
  <p:transition>
    <p:check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F3E89-E9BB-4D63-95DB-565393086FC8}" type="datetime1">
              <a:rPr lang="en-US">
                <a:solidFill>
                  <a:srgbClr val="000000"/>
                </a:solidFill>
              </a:rPr>
              <a:pPr>
                <a:defRPr/>
              </a:pPr>
              <a:t>11/4/2021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17962D-9D3F-4DDC-8243-BEBD3A87A5F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561797"/>
      </p:ext>
    </p:extLst>
  </p:cSld>
  <p:clrMapOvr>
    <a:masterClrMapping/>
  </p:clrMapOvr>
  <p:transition>
    <p:check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82D26-E735-4981-AD24-ED7CF2E43CEC}" type="datetime1">
              <a:rPr lang="en-US">
                <a:solidFill>
                  <a:srgbClr val="000000"/>
                </a:solidFill>
              </a:rPr>
              <a:pPr>
                <a:defRPr/>
              </a:pPr>
              <a:t>11/4/2021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EE6869-16DA-466E-B53D-DFC43A1F94F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72083"/>
      </p:ext>
    </p:extLst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731FA-B4AC-4F74-B9C7-63876E70A21D}" type="datetime1">
              <a:rPr lang="en-US"/>
              <a:pPr>
                <a:defRPr/>
              </a:pPr>
              <a:t>11/4/2021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F51B65-8E74-403A-8E09-124D84DB3D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775529"/>
      </p:ext>
    </p:extLst>
  </p:cSld>
  <p:clrMapOvr>
    <a:masterClrMapping/>
  </p:clrMapOvr>
  <p:transition>
    <p:check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700F0-B29D-46F7-816A-EECDBE4372D2}" type="datetime1">
              <a:rPr lang="en-US">
                <a:solidFill>
                  <a:srgbClr val="000000"/>
                </a:solidFill>
              </a:rPr>
              <a:pPr>
                <a:defRPr/>
              </a:pPr>
              <a:t>11/4/2021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9126FE-028A-4BEE-B446-E8BE121E047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084231"/>
      </p:ext>
    </p:extLst>
  </p:cSld>
  <p:clrMapOvr>
    <a:masterClrMapping/>
  </p:clrMapOvr>
  <p:transition>
    <p:check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AF7FD-2A14-455B-BC4D-FB9FB0E89760}" type="datetime1">
              <a:rPr lang="en-US">
                <a:solidFill>
                  <a:srgbClr val="000000"/>
                </a:solidFill>
              </a:rPr>
              <a:pPr>
                <a:defRPr/>
              </a:pPr>
              <a:t>11/4/2021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C1C8FC-D9F4-47B2-9672-01B59A27CF1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31573"/>
      </p:ext>
    </p:extLst>
  </p:cSld>
  <p:clrMapOvr>
    <a:masterClrMapping/>
  </p:clrMapOvr>
  <p:transition>
    <p:check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889AF-49DC-4207-8E37-EE7C23090664}" type="datetime1">
              <a:rPr lang="en-US">
                <a:solidFill>
                  <a:srgbClr val="000000"/>
                </a:solidFill>
              </a:rPr>
              <a:pPr>
                <a:defRPr/>
              </a:pPr>
              <a:t>11/4/2021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32B165-096F-4719-8A71-415D28C9B55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97720"/>
      </p:ext>
    </p:extLst>
  </p:cSld>
  <p:clrMapOvr>
    <a:masterClrMapping/>
  </p:clrMapOvr>
  <p:transition>
    <p:check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45F4F-197F-475B-A11E-CCC0FBDE6796}" type="datetime1">
              <a:rPr lang="en-US">
                <a:solidFill>
                  <a:srgbClr val="000000"/>
                </a:solidFill>
              </a:rPr>
              <a:pPr>
                <a:defRPr/>
              </a:pPr>
              <a:t>11/4/2021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B6FF49-BCE6-491D-A077-34A79439B02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20219"/>
      </p:ext>
    </p:extLst>
  </p:cSld>
  <p:clrMapOvr>
    <a:masterClrMapping/>
  </p:clrMapOvr>
  <p:transition>
    <p:check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9532A-5F7C-431A-9699-072D61D5DBB6}" type="datetime1">
              <a:rPr lang="en-US">
                <a:solidFill>
                  <a:srgbClr val="000000"/>
                </a:solidFill>
              </a:rPr>
              <a:pPr>
                <a:defRPr/>
              </a:pPr>
              <a:t>11/4/2021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95A264-528F-41BC-B174-A47FD1554F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55225"/>
      </p:ext>
    </p:extLst>
  </p:cSld>
  <p:clrMapOvr>
    <a:masterClrMapping/>
  </p:clrMapOvr>
  <p:transition>
    <p:check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14134-DB7F-4D74-B8B5-047C2066C3BD}" type="datetime1">
              <a:rPr lang="en-US">
                <a:solidFill>
                  <a:srgbClr val="000000"/>
                </a:solidFill>
              </a:rPr>
              <a:pPr>
                <a:defRPr/>
              </a:pPr>
              <a:t>11/4/2021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9295BB-283E-45A0-87FE-BE7BBE8D8BF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900947"/>
      </p:ext>
    </p:extLst>
  </p:cSld>
  <p:clrMapOvr>
    <a:masterClrMapping/>
  </p:clrMapOvr>
  <p:transition>
    <p:check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/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AA923-4FA5-4841-A5BF-C1EB9B0636AF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5029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2E58C-ADBE-4E22-A53F-A8547C7A47E7}" type="datetime1">
              <a:rPr lang="en-US">
                <a:solidFill>
                  <a:srgbClr val="000000"/>
                </a:solidFill>
              </a:rPr>
              <a:pPr>
                <a:defRPr/>
              </a:pPr>
              <a:t>11/4/2021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D96FB-B948-4ED7-BA10-757971E7B8B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68688"/>
      </p:ext>
    </p:extLst>
  </p:cSld>
  <p:clrMapOvr>
    <a:masterClrMapping/>
  </p:clrMapOvr>
  <p:transition>
    <p:check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E92DE-D956-4CCC-BAE4-E074FF22C729}" type="datetime1">
              <a:rPr lang="en-US">
                <a:solidFill>
                  <a:srgbClr val="000000"/>
                </a:solidFill>
              </a:rPr>
              <a:pPr>
                <a:defRPr/>
              </a:pPr>
              <a:t>11/4/2021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9B6959-3909-4976-9C55-4B2643942F3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054454"/>
      </p:ext>
    </p:extLst>
  </p:cSld>
  <p:clrMapOvr>
    <a:masterClrMapping/>
  </p:clrMapOvr>
  <p:transition>
    <p:check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616DF-2AB0-4527-B67E-DADAA43D4367}" type="datetime1">
              <a:rPr lang="en-US">
                <a:solidFill>
                  <a:srgbClr val="000000"/>
                </a:solidFill>
              </a:rPr>
              <a:pPr>
                <a:defRPr/>
              </a:pPr>
              <a:t>11/4/2021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72F42B-B836-4E9D-AE15-8158970499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14536"/>
      </p:ext>
    </p:extLst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EFBC3-5B50-4197-B100-621CB74B803F}" type="datetime1">
              <a:rPr lang="en-US"/>
              <a:pPr>
                <a:defRPr/>
              </a:pPr>
              <a:t>11/4/2021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0F9E23-C8A7-4A75-85BA-6841F87729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262136"/>
      </p:ext>
    </p:extLst>
  </p:cSld>
  <p:clrMapOvr>
    <a:masterClrMapping/>
  </p:clrMapOvr>
  <p:transition>
    <p:check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5A318-BBF8-471C-8921-68D5115671DE}" type="datetime1">
              <a:rPr lang="en-US">
                <a:solidFill>
                  <a:srgbClr val="000000"/>
                </a:solidFill>
              </a:rPr>
              <a:pPr>
                <a:defRPr/>
              </a:pPr>
              <a:t>11/4/2021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89855A-4314-4200-A2F9-57DAB93C7E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669881"/>
      </p:ext>
    </p:extLst>
  </p:cSld>
  <p:clrMapOvr>
    <a:masterClrMapping/>
  </p:clrMapOvr>
  <p:transition>
    <p:check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F3E89-E9BB-4D63-95DB-565393086FC8}" type="datetime1">
              <a:rPr lang="en-US">
                <a:solidFill>
                  <a:srgbClr val="000000"/>
                </a:solidFill>
              </a:rPr>
              <a:pPr>
                <a:defRPr/>
              </a:pPr>
              <a:t>11/4/2021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17962D-9D3F-4DDC-8243-BEBD3A87A5F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848169"/>
      </p:ext>
    </p:extLst>
  </p:cSld>
  <p:clrMapOvr>
    <a:masterClrMapping/>
  </p:clrMapOvr>
  <p:transition>
    <p:check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82D26-E735-4981-AD24-ED7CF2E43CEC}" type="datetime1">
              <a:rPr lang="en-US">
                <a:solidFill>
                  <a:srgbClr val="000000"/>
                </a:solidFill>
              </a:rPr>
              <a:pPr>
                <a:defRPr/>
              </a:pPr>
              <a:t>11/4/2021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EE6869-16DA-466E-B53D-DFC43A1F94F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73267"/>
      </p:ext>
    </p:extLst>
  </p:cSld>
  <p:clrMapOvr>
    <a:masterClrMapping/>
  </p:clrMapOvr>
  <p:transition>
    <p:check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700F0-B29D-46F7-816A-EECDBE4372D2}" type="datetime1">
              <a:rPr lang="en-US">
                <a:solidFill>
                  <a:srgbClr val="000000"/>
                </a:solidFill>
              </a:rPr>
              <a:pPr>
                <a:defRPr/>
              </a:pPr>
              <a:t>11/4/2021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9126FE-028A-4BEE-B446-E8BE121E047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56146"/>
      </p:ext>
    </p:extLst>
  </p:cSld>
  <p:clrMapOvr>
    <a:masterClrMapping/>
  </p:clrMapOvr>
  <p:transition>
    <p:check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AF7FD-2A14-455B-BC4D-FB9FB0E89760}" type="datetime1">
              <a:rPr lang="en-US">
                <a:solidFill>
                  <a:srgbClr val="000000"/>
                </a:solidFill>
              </a:rPr>
              <a:pPr>
                <a:defRPr/>
              </a:pPr>
              <a:t>11/4/2021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C1C8FC-D9F4-47B2-9672-01B59A27CF1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19903"/>
      </p:ext>
    </p:extLst>
  </p:cSld>
  <p:clrMapOvr>
    <a:masterClrMapping/>
  </p:clrMapOvr>
  <p:transition>
    <p:check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889AF-49DC-4207-8E37-EE7C23090664}" type="datetime1">
              <a:rPr lang="en-US">
                <a:solidFill>
                  <a:srgbClr val="000000"/>
                </a:solidFill>
              </a:rPr>
              <a:pPr>
                <a:defRPr/>
              </a:pPr>
              <a:t>11/4/2021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32B165-096F-4719-8A71-415D28C9B55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07438"/>
      </p:ext>
    </p:extLst>
  </p:cSld>
  <p:clrMapOvr>
    <a:masterClrMapping/>
  </p:clrMapOvr>
  <p:transition>
    <p:check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45F4F-197F-475B-A11E-CCC0FBDE6796}" type="datetime1">
              <a:rPr lang="en-US">
                <a:solidFill>
                  <a:srgbClr val="000000"/>
                </a:solidFill>
              </a:rPr>
              <a:pPr>
                <a:defRPr/>
              </a:pPr>
              <a:t>11/4/2021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B6FF49-BCE6-491D-A077-34A79439B02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68513"/>
      </p:ext>
    </p:extLst>
  </p:cSld>
  <p:clrMapOvr>
    <a:masterClrMapping/>
  </p:clrMapOvr>
  <p:transition>
    <p:check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9532A-5F7C-431A-9699-072D61D5DBB6}" type="datetime1">
              <a:rPr lang="en-US">
                <a:solidFill>
                  <a:srgbClr val="000000"/>
                </a:solidFill>
              </a:rPr>
              <a:pPr>
                <a:defRPr/>
              </a:pPr>
              <a:t>11/4/2021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95A264-528F-41BC-B174-A47FD1554F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46784"/>
      </p:ext>
    </p:extLst>
  </p:cSld>
  <p:clrMapOvr>
    <a:masterClrMapping/>
  </p:clrMapOvr>
  <p:transition>
    <p:check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14134-DB7F-4D74-B8B5-047C2066C3BD}" type="datetime1">
              <a:rPr lang="en-US">
                <a:solidFill>
                  <a:srgbClr val="000000"/>
                </a:solidFill>
              </a:rPr>
              <a:pPr>
                <a:defRPr/>
              </a:pPr>
              <a:t>11/4/2021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9295BB-283E-45A0-87FE-BE7BBE8D8BF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948520"/>
      </p:ext>
    </p:extLst>
  </p:cSld>
  <p:clrMapOvr>
    <a:masterClrMapping/>
  </p:clrMapOvr>
  <p:transition>
    <p:check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/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AA923-4FA5-4841-A5BF-C1EB9B0636AF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C8E26-A7D4-4D35-A864-37BA2C6B40FC}" type="datetime1">
              <a:rPr lang="en-US"/>
              <a:pPr>
                <a:defRPr/>
              </a:pPr>
              <a:t>11/4/2021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01F8E9-DAAF-44D1-9B56-BC7F2D1CCF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980587"/>
      </p:ext>
    </p:extLst>
  </p:cSld>
  <p:clrMapOvr>
    <a:masterClrMapping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2A368-6BDE-48AC-891D-79DFAB36E88B}" type="datetime1">
              <a:rPr lang="en-US"/>
              <a:pPr>
                <a:defRPr/>
              </a:pPr>
              <a:t>11/4/2021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297F40-57DF-406E-B6B4-7B879653FE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055296"/>
      </p:ext>
    </p:extLst>
  </p:cSld>
  <p:clrMapOvr>
    <a:masterClrMapping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1F63F-0FF6-4DF7-9663-FB939B8B64A7}" type="datetime1">
              <a:rPr lang="en-US"/>
              <a:pPr>
                <a:defRPr/>
              </a:pPr>
              <a:t>11/4/2021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60A369-0B61-44F1-ABA1-5AD633EEAD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969287"/>
      </p:ext>
    </p:extLst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C6B79-0B88-4512-B5DA-B2F0D13AFFEA}" type="datetime1">
              <a:rPr lang="en-US"/>
              <a:pPr>
                <a:defRPr/>
              </a:pPr>
              <a:t>11/4/2021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AEF4EB-6955-4E72-95B4-A4BC55AADF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661924"/>
      </p:ext>
    </p:extLst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95E72-5AC3-4839-9895-84E1662706C3}" type="datetime1">
              <a:rPr lang="en-US"/>
              <a:pPr>
                <a:defRPr/>
              </a:pPr>
              <a:t>11/4/2021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992F2-B4A0-4A0E-85D6-ABDE99D8FA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333470"/>
      </p:ext>
    </p:extLst>
  </p:cSld>
  <p:clrMapOvr>
    <a:masterClrMapping/>
  </p:clrMapOvr>
  <p:transition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0D7C7-9A28-4D79-BA12-BBCFCAB1BF25}" type="datetime1">
              <a:rPr lang="en-US"/>
              <a:pPr>
                <a:defRPr/>
              </a:pPr>
              <a:t>11/4/2021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69C66A-CD6F-4E37-B0E1-CE861D8B5A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950944"/>
      </p:ext>
    </p:extLst>
  </p:cSld>
  <p:clrMapOvr>
    <a:masterClrMapping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accent1">
                <a:lumMod val="5000"/>
                <a:lumOff val="95000"/>
              </a:schemeClr>
            </a:gs>
            <a:gs pos="30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421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4CF538-4803-489F-AE1F-EDA52322FB76}" type="datetime1">
              <a:rPr lang="en-US"/>
              <a:pPr>
                <a:defRPr/>
              </a:pPr>
              <a:t>11/4/2021</a:t>
            </a:fld>
            <a:endParaRPr lang="en-US"/>
          </a:p>
        </p:txBody>
      </p:sp>
      <p:sp>
        <p:nvSpPr>
          <p:cNvPr id="9421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58605F8-D936-4922-9C04-807F66287F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ransition>
    <p:checker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accent1">
                <a:lumMod val="5000"/>
                <a:lumOff val="95000"/>
              </a:schemeClr>
            </a:gs>
            <a:gs pos="30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421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C82800-73C7-4040-8DA6-636343470E2A}" type="datetime1">
              <a:rPr lang="en-US">
                <a:solidFill>
                  <a:srgbClr val="000000"/>
                </a:solidFill>
              </a:rPr>
              <a:pPr>
                <a:defRPr/>
              </a:pPr>
              <a:t>11/4/2021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421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421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00AEFDA-A6A3-49F8-9A1E-F5D4C4B61334}" type="slidenum">
              <a:rPr lang="en-US" altLang="en-US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971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ransition>
    <p:checker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accent1">
                <a:lumMod val="5000"/>
                <a:lumOff val="95000"/>
              </a:schemeClr>
            </a:gs>
            <a:gs pos="30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421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C82800-73C7-4040-8DA6-636343470E2A}" type="datetime1">
              <a:rPr lang="en-US">
                <a:solidFill>
                  <a:srgbClr val="000000"/>
                </a:solidFill>
              </a:rPr>
              <a:pPr>
                <a:defRPr/>
              </a:pPr>
              <a:t>11/4/2021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421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421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00AEFDA-A6A3-49F8-9A1E-F5D4C4B61334}" type="slidenum">
              <a:rPr lang="en-US" altLang="en-US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53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transition>
    <p:checker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4.wav"/><Relationship Id="rId7" Type="http://schemas.openxmlformats.org/officeDocument/2006/relationships/audio" Target="../media/audio7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4.wav"/><Relationship Id="rId7" Type="http://schemas.openxmlformats.org/officeDocument/2006/relationships/audio" Target="../media/audio7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4.wav"/><Relationship Id="rId7" Type="http://schemas.openxmlformats.org/officeDocument/2006/relationships/audio" Target="../media/audio7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3.png"/><Relationship Id="rId7" Type="http://schemas.openxmlformats.org/officeDocument/2006/relationships/slide" Target="slide2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11" Type="http://schemas.openxmlformats.org/officeDocument/2006/relationships/slide" Target="slide25.xml"/><Relationship Id="rId5" Type="http://schemas.openxmlformats.org/officeDocument/2006/relationships/slide" Target="slide22.xml"/><Relationship Id="rId10" Type="http://schemas.openxmlformats.org/officeDocument/2006/relationships/slide" Target="slide24.xml"/><Relationship Id="rId4" Type="http://schemas.openxmlformats.org/officeDocument/2006/relationships/slide" Target="slide21.xml"/><Relationship Id="rId9" Type="http://schemas.openxmlformats.org/officeDocument/2006/relationships/slide" Target="slide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2663825" y="1308100"/>
            <a:ext cx="5791200" cy="1447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7" dist="17961" dir="2700000">
                    <a:srgbClr val="999900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 TO</a:t>
            </a:r>
          </a:p>
        </p:txBody>
      </p:sp>
      <p:sp>
        <p:nvSpPr>
          <p:cNvPr id="7176" name="WordArt 8">
            <a:extLst>
              <a:ext uri="{FF2B5EF4-FFF2-40B4-BE49-F238E27FC236}"/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83868" y="3212976"/>
            <a:ext cx="4968552" cy="1273368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kern="10" dirty="0">
                <a:ln w="9525">
                  <a:solidFill>
                    <a:srgbClr val="CCCC00"/>
                  </a:solidFill>
                  <a:round/>
                  <a:headEnd/>
                  <a:tailEnd/>
                </a:ln>
                <a:solidFill>
                  <a:srgbClr val="CC3399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OUR </a:t>
            </a:r>
            <a:r>
              <a:rPr lang="en-US" sz="3600" b="1" i="1" kern="10" dirty="0">
                <a:ln w="9525">
                  <a:solidFill>
                    <a:srgbClr val="CCCC00"/>
                  </a:solidFill>
                  <a:round/>
                  <a:headEnd/>
                  <a:tailEnd/>
                </a:ln>
                <a:solidFill>
                  <a:srgbClr val="CC3399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CLASS</a:t>
            </a:r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758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973638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4973638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82588" y="577850"/>
            <a:ext cx="594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>
                <a:solidFill>
                  <a:srgbClr val="FF0000"/>
                </a:solidFill>
              </a:rPr>
              <a:t>True or false prediction: 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28600" y="1828800"/>
            <a:ext cx="7315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1</a:t>
            </a:r>
            <a:r>
              <a:rPr lang="en-US" altLang="vi-VN" sz="2800" b="1">
                <a:solidFill>
                  <a:srgbClr val="0000FF"/>
                </a:solidFill>
              </a:rPr>
              <a:t>. The energetic students in American often play basketball at recess.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04800" y="2986088"/>
            <a:ext cx="6019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2</a:t>
            </a:r>
            <a:r>
              <a:rPr lang="en-US" altLang="vi-VN" sz="2800" b="1">
                <a:solidFill>
                  <a:srgbClr val="0000FF"/>
                </a:solidFill>
              </a:rPr>
              <a:t>. They don’t listen to music.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04800" y="3733800"/>
            <a:ext cx="6400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3</a:t>
            </a:r>
            <a:r>
              <a:rPr lang="en-US" altLang="vi-VN" sz="2800" b="1">
                <a:solidFill>
                  <a:srgbClr val="0000FF"/>
                </a:solidFill>
              </a:rPr>
              <a:t>. Boys and girls swap baseball cards.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304800" y="4800600"/>
            <a:ext cx="6477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4</a:t>
            </a:r>
            <a:r>
              <a:rPr lang="en-US" altLang="vi-VN" sz="2800" b="1">
                <a:solidFill>
                  <a:srgbClr val="0000FF"/>
                </a:solidFill>
              </a:rPr>
              <a:t>. They usually eat and talk to     each other at recess.</a:t>
            </a:r>
          </a:p>
        </p:txBody>
      </p:sp>
      <p:graphicFrame>
        <p:nvGraphicFramePr>
          <p:cNvPr id="38949" name="Group 37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6858000" y="685800"/>
          <a:ext cx="1905000" cy="5126040"/>
        </p:xfrm>
        <a:graphic>
          <a:graphicData uri="http://schemas.openxmlformats.org/drawingml/2006/table">
            <a:tbl>
              <a:tblPr/>
              <a:tblGrid>
                <a:gridCol w="952500">
                  <a:extLst>
                    <a:ext uri="{9D8B030D-6E8A-4147-A177-3AD203B41FA5}"/>
                  </a:extLst>
                </a:gridCol>
                <a:gridCol w="952500">
                  <a:extLst>
                    <a:ext uri="{9D8B030D-6E8A-4147-A177-3AD203B41FA5}"/>
                  </a:extLst>
                </a:gridCol>
              </a:tblGrid>
              <a:tr h="13258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44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344488" eaLnBrk="0" hangingPunct="0">
                        <a:spcBef>
                          <a:spcPct val="20000"/>
                        </a:spcBef>
                        <a:defRPr sz="40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693738" eaLnBrk="0" hangingPunct="0">
                        <a:spcBef>
                          <a:spcPct val="20000"/>
                        </a:spcBef>
                        <a:defRPr sz="36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989013" eaLnBrk="0" hangingPunct="0">
                        <a:spcBef>
                          <a:spcPct val="20000"/>
                        </a:spcBef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1282700" eaLnBrk="0" hangingPunct="0">
                        <a:spcBef>
                          <a:spcPct val="20000"/>
                        </a:spcBef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1739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1971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26543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111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44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344488" eaLnBrk="0" hangingPunct="0">
                        <a:spcBef>
                          <a:spcPct val="20000"/>
                        </a:spcBef>
                        <a:defRPr sz="40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693738" eaLnBrk="0" hangingPunct="0">
                        <a:spcBef>
                          <a:spcPct val="20000"/>
                        </a:spcBef>
                        <a:defRPr sz="36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989013" eaLnBrk="0" hangingPunct="0">
                        <a:spcBef>
                          <a:spcPct val="20000"/>
                        </a:spcBef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1282700" eaLnBrk="0" hangingPunct="0">
                        <a:spcBef>
                          <a:spcPct val="20000"/>
                        </a:spcBef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1739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1971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26543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111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9508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44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344488" eaLnBrk="0" hangingPunct="0">
                        <a:spcBef>
                          <a:spcPct val="20000"/>
                        </a:spcBef>
                        <a:defRPr sz="40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693738" eaLnBrk="0" hangingPunct="0">
                        <a:spcBef>
                          <a:spcPct val="20000"/>
                        </a:spcBef>
                        <a:defRPr sz="36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989013" eaLnBrk="0" hangingPunct="0">
                        <a:spcBef>
                          <a:spcPct val="20000"/>
                        </a:spcBef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1282700" eaLnBrk="0" hangingPunct="0">
                        <a:spcBef>
                          <a:spcPct val="20000"/>
                        </a:spcBef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1739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1971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26543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111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44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344488" eaLnBrk="0" hangingPunct="0">
                        <a:spcBef>
                          <a:spcPct val="20000"/>
                        </a:spcBef>
                        <a:defRPr sz="40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693738" eaLnBrk="0" hangingPunct="0">
                        <a:spcBef>
                          <a:spcPct val="20000"/>
                        </a:spcBef>
                        <a:defRPr sz="36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989013" eaLnBrk="0" hangingPunct="0">
                        <a:spcBef>
                          <a:spcPct val="20000"/>
                        </a:spcBef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1282700" eaLnBrk="0" hangingPunct="0">
                        <a:spcBef>
                          <a:spcPct val="20000"/>
                        </a:spcBef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1739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1971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26543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111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9492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44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344488" eaLnBrk="0" hangingPunct="0">
                        <a:spcBef>
                          <a:spcPct val="20000"/>
                        </a:spcBef>
                        <a:defRPr sz="40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693738" eaLnBrk="0" hangingPunct="0">
                        <a:spcBef>
                          <a:spcPct val="20000"/>
                        </a:spcBef>
                        <a:defRPr sz="36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989013" eaLnBrk="0" hangingPunct="0">
                        <a:spcBef>
                          <a:spcPct val="20000"/>
                        </a:spcBef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1282700" eaLnBrk="0" hangingPunct="0">
                        <a:spcBef>
                          <a:spcPct val="20000"/>
                        </a:spcBef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1739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1971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26543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111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44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344488" eaLnBrk="0" hangingPunct="0">
                        <a:spcBef>
                          <a:spcPct val="20000"/>
                        </a:spcBef>
                        <a:defRPr sz="40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693738" eaLnBrk="0" hangingPunct="0">
                        <a:spcBef>
                          <a:spcPct val="20000"/>
                        </a:spcBef>
                        <a:defRPr sz="36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989013" eaLnBrk="0" hangingPunct="0">
                        <a:spcBef>
                          <a:spcPct val="20000"/>
                        </a:spcBef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1282700" eaLnBrk="0" hangingPunct="0">
                        <a:spcBef>
                          <a:spcPct val="20000"/>
                        </a:spcBef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1739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1971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26543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111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9508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44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344488" eaLnBrk="0" hangingPunct="0">
                        <a:spcBef>
                          <a:spcPct val="20000"/>
                        </a:spcBef>
                        <a:defRPr sz="40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693738" eaLnBrk="0" hangingPunct="0">
                        <a:spcBef>
                          <a:spcPct val="20000"/>
                        </a:spcBef>
                        <a:defRPr sz="36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989013" eaLnBrk="0" hangingPunct="0">
                        <a:spcBef>
                          <a:spcPct val="20000"/>
                        </a:spcBef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1282700" eaLnBrk="0" hangingPunct="0">
                        <a:spcBef>
                          <a:spcPct val="20000"/>
                        </a:spcBef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1739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1971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26543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111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44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344488" eaLnBrk="0" hangingPunct="0">
                        <a:spcBef>
                          <a:spcPct val="20000"/>
                        </a:spcBef>
                        <a:defRPr sz="40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693738" eaLnBrk="0" hangingPunct="0">
                        <a:spcBef>
                          <a:spcPct val="20000"/>
                        </a:spcBef>
                        <a:defRPr sz="36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989013" eaLnBrk="0" hangingPunct="0">
                        <a:spcBef>
                          <a:spcPct val="20000"/>
                        </a:spcBef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1282700" eaLnBrk="0" hangingPunct="0">
                        <a:spcBef>
                          <a:spcPct val="20000"/>
                        </a:spcBef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1739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1971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26543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111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9492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44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344488" eaLnBrk="0" hangingPunct="0">
                        <a:spcBef>
                          <a:spcPct val="20000"/>
                        </a:spcBef>
                        <a:defRPr sz="40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693738" eaLnBrk="0" hangingPunct="0">
                        <a:spcBef>
                          <a:spcPct val="20000"/>
                        </a:spcBef>
                        <a:defRPr sz="36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989013" eaLnBrk="0" hangingPunct="0">
                        <a:spcBef>
                          <a:spcPct val="20000"/>
                        </a:spcBef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1282700" eaLnBrk="0" hangingPunct="0">
                        <a:spcBef>
                          <a:spcPct val="20000"/>
                        </a:spcBef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1739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1971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26543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111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44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344488" eaLnBrk="0" hangingPunct="0">
                        <a:spcBef>
                          <a:spcPct val="20000"/>
                        </a:spcBef>
                        <a:defRPr sz="40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693738" eaLnBrk="0" hangingPunct="0">
                        <a:spcBef>
                          <a:spcPct val="20000"/>
                        </a:spcBef>
                        <a:defRPr sz="36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989013" eaLnBrk="0" hangingPunct="0">
                        <a:spcBef>
                          <a:spcPct val="20000"/>
                        </a:spcBef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1282700" eaLnBrk="0" hangingPunct="0">
                        <a:spcBef>
                          <a:spcPct val="20000"/>
                        </a:spcBef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1739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1971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26543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111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4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8940" name="Text Box 28"/>
          <p:cNvSpPr txBox="1">
            <a:spLocks noChangeArrowheads="1"/>
          </p:cNvSpPr>
          <p:nvPr/>
        </p:nvSpPr>
        <p:spPr bwMode="auto">
          <a:xfrm>
            <a:off x="7010400" y="19812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400" b="1"/>
              <a:t>V</a:t>
            </a:r>
          </a:p>
        </p:txBody>
      </p:sp>
      <p:sp>
        <p:nvSpPr>
          <p:cNvPr id="38941" name="Text Box 29"/>
          <p:cNvSpPr txBox="1">
            <a:spLocks noChangeArrowheads="1"/>
          </p:cNvSpPr>
          <p:nvPr/>
        </p:nvSpPr>
        <p:spPr bwMode="auto">
          <a:xfrm>
            <a:off x="7924800" y="28956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400" b="1"/>
              <a:t>X</a:t>
            </a:r>
          </a:p>
        </p:txBody>
      </p:sp>
      <p:sp>
        <p:nvSpPr>
          <p:cNvPr id="38942" name="Text Box 30"/>
          <p:cNvSpPr txBox="1">
            <a:spLocks noChangeArrowheads="1"/>
          </p:cNvSpPr>
          <p:nvPr/>
        </p:nvSpPr>
        <p:spPr bwMode="auto">
          <a:xfrm>
            <a:off x="7924800" y="38862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400" b="1"/>
              <a:t>X</a:t>
            </a:r>
          </a:p>
        </p:txBody>
      </p:sp>
      <p:sp>
        <p:nvSpPr>
          <p:cNvPr id="38943" name="Text Box 31"/>
          <p:cNvSpPr txBox="1">
            <a:spLocks noChangeArrowheads="1"/>
          </p:cNvSpPr>
          <p:nvPr/>
        </p:nvSpPr>
        <p:spPr bwMode="auto">
          <a:xfrm>
            <a:off x="6934200" y="48006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400" b="1"/>
              <a:t>V</a:t>
            </a:r>
          </a:p>
        </p:txBody>
      </p:sp>
      <p:sp>
        <p:nvSpPr>
          <p:cNvPr id="38945" name="Text Box 33"/>
          <p:cNvSpPr txBox="1">
            <a:spLocks noChangeArrowheads="1"/>
          </p:cNvSpPr>
          <p:nvPr/>
        </p:nvSpPr>
        <p:spPr bwMode="auto">
          <a:xfrm>
            <a:off x="457200" y="1219200"/>
            <a:ext cx="594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>
                <a:solidFill>
                  <a:srgbClr val="FF0000"/>
                </a:solidFill>
              </a:rPr>
              <a:t>I. True or false : 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utoUpdateAnimBg="0"/>
      <p:bldP spid="38915" grpId="1"/>
      <p:bldP spid="38916" grpId="0" autoUpdateAnimBg="0"/>
      <p:bldP spid="38917" grpId="0" autoUpdateAnimBg="0"/>
      <p:bldP spid="38918" grpId="0" autoUpdateAnimBg="0"/>
      <p:bldP spid="38919" grpId="0" autoUpdateAnimBg="0"/>
      <p:bldP spid="38940" grpId="0" autoUpdateAnimBg="0"/>
      <p:bldP spid="38941" grpId="0" autoUpdateAnimBg="0"/>
      <p:bldP spid="38942" grpId="0" autoUpdateAnimBg="0"/>
      <p:bldP spid="38943" grpId="0" autoUpdateAnimBg="0"/>
      <p:bldP spid="3894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381000" y="623888"/>
            <a:ext cx="6248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>
                <a:solidFill>
                  <a:srgbClr val="990000"/>
                </a:solidFill>
                <a:latin typeface="Arial Narrow" panose="020B0606020202030204" pitchFamily="34" charset="0"/>
              </a:rPr>
              <a:t>a. Hoa’s pen pal Tim goes to …………</a:t>
            </a:r>
          </a:p>
        </p:txBody>
      </p:sp>
      <p:sp>
        <p:nvSpPr>
          <p:cNvPr id="274440" name="Text Box 8"/>
          <p:cNvSpPr txBox="1">
            <a:spLocks noChangeArrowheads="1"/>
          </p:cNvSpPr>
          <p:nvPr/>
        </p:nvSpPr>
        <p:spPr bwMode="auto">
          <a:xfrm>
            <a:off x="533400" y="1081088"/>
            <a:ext cx="320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>
                <a:solidFill>
                  <a:srgbClr val="FF0000"/>
                </a:solidFill>
                <a:latin typeface="Arial Narrow" panose="020B0606020202030204" pitchFamily="34" charset="0"/>
              </a:rPr>
              <a:t>A.</a:t>
            </a:r>
            <a:r>
              <a:rPr lang="en-US" altLang="vi-VN">
                <a:solidFill>
                  <a:srgbClr val="0000FF"/>
                </a:solidFill>
                <a:latin typeface="Arial Narrow" panose="020B0606020202030204" pitchFamily="34" charset="0"/>
              </a:rPr>
              <a:t> Hoa’s school.</a:t>
            </a:r>
          </a:p>
        </p:txBody>
      </p:sp>
      <p:sp>
        <p:nvSpPr>
          <p:cNvPr id="274451" name="Text Box 19"/>
          <p:cNvSpPr txBox="1">
            <a:spLocks noChangeArrowheads="1"/>
          </p:cNvSpPr>
          <p:nvPr/>
        </p:nvSpPr>
        <p:spPr bwMode="auto">
          <a:xfrm>
            <a:off x="4800600" y="1081088"/>
            <a:ext cx="3810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>
                <a:solidFill>
                  <a:srgbClr val="FF0000"/>
                </a:solidFill>
                <a:latin typeface="Arial Narrow" panose="020B0606020202030204" pitchFamily="34" charset="0"/>
              </a:rPr>
              <a:t>B.</a:t>
            </a:r>
            <a:r>
              <a:rPr lang="en-US" altLang="vi-VN">
                <a:solidFill>
                  <a:srgbClr val="0000FF"/>
                </a:solidFill>
                <a:latin typeface="Arial Narrow" panose="020B0606020202030204" pitchFamily="34" charset="0"/>
              </a:rPr>
              <a:t> a school in Viet Nam.</a:t>
            </a:r>
          </a:p>
        </p:txBody>
      </p:sp>
      <p:sp>
        <p:nvSpPr>
          <p:cNvPr id="274463" name="Text Box 31"/>
          <p:cNvSpPr txBox="1">
            <a:spLocks noChangeArrowheads="1"/>
          </p:cNvSpPr>
          <p:nvPr/>
        </p:nvSpPr>
        <p:spPr bwMode="auto">
          <a:xfrm>
            <a:off x="4800600" y="1538288"/>
            <a:ext cx="3962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>
                <a:solidFill>
                  <a:srgbClr val="FF0000"/>
                </a:solidFill>
                <a:latin typeface="Arial Narrow" panose="020B0606020202030204" pitchFamily="34" charset="0"/>
              </a:rPr>
              <a:t>D.</a:t>
            </a:r>
            <a:r>
              <a:rPr lang="en-US" altLang="vi-VN">
                <a:solidFill>
                  <a:srgbClr val="0000FF"/>
                </a:solidFill>
                <a:latin typeface="Arial Narrow" panose="020B0606020202030204" pitchFamily="34" charset="0"/>
              </a:rPr>
              <a:t> a senior high school.</a:t>
            </a:r>
          </a:p>
        </p:txBody>
      </p:sp>
      <p:sp>
        <p:nvSpPr>
          <p:cNvPr id="274477" name="Text Box 45"/>
          <p:cNvSpPr txBox="1">
            <a:spLocks noChangeArrowheads="1"/>
          </p:cNvSpPr>
          <p:nvPr/>
        </p:nvSpPr>
        <p:spPr bwMode="auto">
          <a:xfrm>
            <a:off x="533400" y="1538288"/>
            <a:ext cx="4038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>
                <a:solidFill>
                  <a:srgbClr val="FF0000"/>
                </a:solidFill>
                <a:latin typeface="Arial Narrow" panose="020B0606020202030204" pitchFamily="34" charset="0"/>
              </a:rPr>
              <a:t>C.</a:t>
            </a:r>
            <a:r>
              <a:rPr lang="en-US" altLang="vi-VN">
                <a:solidFill>
                  <a:srgbClr val="0000FF"/>
                </a:solidFill>
                <a:latin typeface="Arial Narrow" panose="020B0606020202030204" pitchFamily="34" charset="0"/>
              </a:rPr>
              <a:t> an American school.</a:t>
            </a:r>
          </a:p>
        </p:txBody>
      </p:sp>
      <p:sp>
        <p:nvSpPr>
          <p:cNvPr id="2" name="Text Box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533400" y="3521075"/>
            <a:ext cx="6172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en-US" altLang="vi-VN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c. </a:t>
            </a:r>
            <a:r>
              <a:rPr lang="en-US" altLang="vi-VN">
                <a:solidFill>
                  <a:srgbClr val="660066"/>
                </a:solidFill>
                <a:latin typeface="Arial Narrow" panose="020B0606020202030204" pitchFamily="34" charset="0"/>
              </a:rPr>
              <a:t>Baseball cards are popular with ……….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09600" y="3978275"/>
            <a:ext cx="2781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>
                <a:solidFill>
                  <a:srgbClr val="FF0000"/>
                </a:solidFill>
                <a:latin typeface="Arial Narrow" panose="020B0606020202030204" pitchFamily="34" charset="0"/>
              </a:rPr>
              <a:t>A.</a:t>
            </a:r>
            <a:r>
              <a:rPr lang="en-US" altLang="vi-VN">
                <a:solidFill>
                  <a:srgbClr val="0000FF"/>
                </a:solidFill>
                <a:latin typeface="Arial Narrow" panose="020B0606020202030204" pitchFamily="34" charset="0"/>
              </a:rPr>
              <a:t> everyone.</a:t>
            </a: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4876800" y="3978275"/>
            <a:ext cx="281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>
                <a:solidFill>
                  <a:srgbClr val="FF0000"/>
                </a:solidFill>
                <a:latin typeface="Arial Narrow" panose="020B0606020202030204" pitchFamily="34" charset="0"/>
              </a:rPr>
              <a:t>B.</a:t>
            </a:r>
            <a:r>
              <a:rPr lang="en-US" altLang="vi-VN">
                <a:solidFill>
                  <a:srgbClr val="0000FF"/>
                </a:solidFill>
                <a:latin typeface="Arial Narrow" panose="020B0606020202030204" pitchFamily="34" charset="0"/>
              </a:rPr>
              <a:t> only girls.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4876800" y="4435475"/>
            <a:ext cx="266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>
                <a:solidFill>
                  <a:srgbClr val="FF0000"/>
                </a:solidFill>
                <a:latin typeface="Arial Narrow" panose="020B0606020202030204" pitchFamily="34" charset="0"/>
              </a:rPr>
              <a:t>D.</a:t>
            </a:r>
            <a:r>
              <a:rPr lang="en-US" altLang="vi-VN">
                <a:solidFill>
                  <a:srgbClr val="0000FF"/>
                </a:solidFill>
                <a:latin typeface="Arial Narrow" panose="020B0606020202030204" pitchFamily="34" charset="0"/>
              </a:rPr>
              <a:t> mostly boys</a:t>
            </a:r>
          </a:p>
        </p:txBody>
      </p:sp>
      <p:sp>
        <p:nvSpPr>
          <p:cNvPr id="6" name="Text Box 45"/>
          <p:cNvSpPr txBox="1">
            <a:spLocks noChangeArrowheads="1"/>
          </p:cNvSpPr>
          <p:nvPr/>
        </p:nvSpPr>
        <p:spPr bwMode="auto">
          <a:xfrm>
            <a:off x="609600" y="4467225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>
                <a:solidFill>
                  <a:srgbClr val="FF0000"/>
                </a:solidFill>
                <a:latin typeface="Arial Narrow" panose="020B0606020202030204" pitchFamily="34" charset="0"/>
              </a:rPr>
              <a:t>C.</a:t>
            </a:r>
            <a:r>
              <a:rPr lang="en-US" altLang="vi-VN">
                <a:solidFill>
                  <a:srgbClr val="0000FF"/>
                </a:solidFill>
                <a:latin typeface="Arial Narrow" panose="020B0606020202030204" pitchFamily="34" charset="0"/>
              </a:rPr>
              <a:t> only boys.</a:t>
            </a:r>
          </a:p>
        </p:txBody>
      </p:sp>
      <p:sp>
        <p:nvSpPr>
          <p:cNvPr id="7" name="Text Box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457200" y="2057400"/>
            <a:ext cx="86868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en-US" altLang="vi-VN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b. </a:t>
            </a:r>
            <a:r>
              <a:rPr lang="en-US" altLang="vi-VN" dirty="0">
                <a:solidFill>
                  <a:srgbClr val="660066"/>
                </a:solidFill>
                <a:latin typeface="Arial Narrow" panose="020B0606020202030204" pitchFamily="34" charset="0"/>
              </a:rPr>
              <a:t>“ ... they never have time to play a whole game.” </a:t>
            </a:r>
            <a:r>
              <a:rPr lang="en-US" altLang="vi-VN" dirty="0" smtClean="0">
                <a:solidFill>
                  <a:srgbClr val="660066"/>
                </a:solidFill>
                <a:latin typeface="Arial Narrow" panose="020B0606020202030204" pitchFamily="34" charset="0"/>
              </a:rPr>
              <a:t>This means </a:t>
            </a:r>
            <a:r>
              <a:rPr lang="en-US" altLang="vi-VN" dirty="0">
                <a:solidFill>
                  <a:srgbClr val="660066"/>
                </a:solidFill>
                <a:latin typeface="Arial Narrow" panose="020B0606020202030204" pitchFamily="34" charset="0"/>
              </a:rPr>
              <a:t>recess is……….. 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03250" y="2460625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>
                <a:solidFill>
                  <a:srgbClr val="FF0000"/>
                </a:solidFill>
                <a:latin typeface="Arial Narrow" panose="020B0606020202030204" pitchFamily="34" charset="0"/>
              </a:rPr>
              <a:t>A.</a:t>
            </a:r>
            <a:r>
              <a:rPr lang="en-US" altLang="vi-VN">
                <a:solidFill>
                  <a:srgbClr val="0000FF"/>
                </a:solidFill>
                <a:latin typeface="Arial Narrow" panose="020B0606020202030204" pitchFamily="34" charset="0"/>
              </a:rPr>
              <a:t> short.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4791075" y="2466975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>
                <a:solidFill>
                  <a:srgbClr val="FF0000"/>
                </a:solidFill>
                <a:latin typeface="Arial Narrow" panose="020B0606020202030204" pitchFamily="34" charset="0"/>
              </a:rPr>
              <a:t>B.</a:t>
            </a:r>
            <a:r>
              <a:rPr lang="en-US" altLang="vi-VN">
                <a:solidFill>
                  <a:srgbClr val="0000FF"/>
                </a:solidFill>
                <a:latin typeface="Arial Narrow" panose="020B0606020202030204" pitchFamily="34" charset="0"/>
              </a:rPr>
              <a:t> boring.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4799013" y="28702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>
                <a:solidFill>
                  <a:srgbClr val="FF0000"/>
                </a:solidFill>
                <a:latin typeface="Arial Narrow" panose="020B0606020202030204" pitchFamily="34" charset="0"/>
              </a:rPr>
              <a:t>D.</a:t>
            </a:r>
            <a:r>
              <a:rPr lang="en-US" altLang="vi-VN">
                <a:solidFill>
                  <a:srgbClr val="0000FF"/>
                </a:solidFill>
                <a:latin typeface="Arial Narrow" panose="020B0606020202030204" pitchFamily="34" charset="0"/>
              </a:rPr>
              <a:t> long.</a:t>
            </a:r>
          </a:p>
        </p:txBody>
      </p:sp>
      <p:sp>
        <p:nvSpPr>
          <p:cNvPr id="11" name="Text Box 45"/>
          <p:cNvSpPr txBox="1">
            <a:spLocks noChangeArrowheads="1"/>
          </p:cNvSpPr>
          <p:nvPr/>
        </p:nvSpPr>
        <p:spPr bwMode="auto">
          <a:xfrm>
            <a:off x="574675" y="2859088"/>
            <a:ext cx="2133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>
                <a:solidFill>
                  <a:srgbClr val="FF0000"/>
                </a:solidFill>
                <a:latin typeface="Arial Narrow" panose="020B0606020202030204" pitchFamily="34" charset="0"/>
              </a:rPr>
              <a:t>C.</a:t>
            </a:r>
            <a:r>
              <a:rPr lang="en-US" altLang="vi-VN">
                <a:solidFill>
                  <a:srgbClr val="0000FF"/>
                </a:solidFill>
                <a:latin typeface="Arial Narrow" panose="020B0606020202030204" pitchFamily="34" charset="0"/>
              </a:rPr>
              <a:t> energetic.</a:t>
            </a:r>
          </a:p>
        </p:txBody>
      </p:sp>
      <p:sp>
        <p:nvSpPr>
          <p:cNvPr id="12" name="Text Box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457200" y="4921250"/>
            <a:ext cx="80772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en-US" altLang="vi-VN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d. </a:t>
            </a:r>
            <a:r>
              <a:rPr lang="en-US" altLang="vi-VN" dirty="0">
                <a:solidFill>
                  <a:srgbClr val="660066"/>
                </a:solidFill>
                <a:latin typeface="Arial Narrow" panose="020B0606020202030204" pitchFamily="34" charset="0"/>
              </a:rPr>
              <a:t>Eating and talking with friends are  popular </a:t>
            </a:r>
            <a:r>
              <a:rPr lang="en-US" altLang="vi-VN" dirty="0" smtClean="0">
                <a:solidFill>
                  <a:srgbClr val="660066"/>
                </a:solidFill>
                <a:latin typeface="Arial Narrow" panose="020B0606020202030204" pitchFamily="34" charset="0"/>
              </a:rPr>
              <a:t>activities  ……………</a:t>
            </a:r>
            <a:endParaRPr lang="en-US" altLang="vi-VN" dirty="0">
              <a:solidFill>
                <a:srgbClr val="660066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09600" y="5286375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>
                <a:solidFill>
                  <a:srgbClr val="FF0000"/>
                </a:solidFill>
                <a:latin typeface="Arial Narrow" panose="020B0606020202030204" pitchFamily="34" charset="0"/>
              </a:rPr>
              <a:t>A.</a:t>
            </a:r>
            <a:r>
              <a:rPr lang="en-US" altLang="vi-VN">
                <a:solidFill>
                  <a:srgbClr val="0000FF"/>
                </a:solidFill>
                <a:latin typeface="Arial Narrow" panose="020B0606020202030204" pitchFamily="34" charset="0"/>
              </a:rPr>
              <a:t> in America.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4854575" y="5314950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>
                <a:solidFill>
                  <a:srgbClr val="FF0000"/>
                </a:solidFill>
                <a:latin typeface="Arial Narrow" panose="020B0606020202030204" pitchFamily="34" charset="0"/>
              </a:rPr>
              <a:t>B.</a:t>
            </a:r>
            <a:r>
              <a:rPr lang="en-US" altLang="vi-VN">
                <a:solidFill>
                  <a:srgbClr val="0000FF"/>
                </a:solidFill>
                <a:latin typeface="Arial Narrow" panose="020B0606020202030204" pitchFamily="34" charset="0"/>
              </a:rPr>
              <a:t> in Viet Nam.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4883150" y="56896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>
                <a:solidFill>
                  <a:srgbClr val="FF0000"/>
                </a:solidFill>
                <a:latin typeface="Arial Narrow" panose="020B0606020202030204" pitchFamily="34" charset="0"/>
              </a:rPr>
              <a:t>D.</a:t>
            </a:r>
            <a:r>
              <a:rPr lang="en-US" altLang="vi-VN">
                <a:solidFill>
                  <a:srgbClr val="0000FF"/>
                </a:solidFill>
                <a:latin typeface="Arial Narrow" panose="020B0606020202030204" pitchFamily="34" charset="0"/>
              </a:rPr>
              <a:t> worldwide.</a:t>
            </a:r>
          </a:p>
        </p:txBody>
      </p:sp>
      <p:sp>
        <p:nvSpPr>
          <p:cNvPr id="16" name="Text Box 45"/>
          <p:cNvSpPr txBox="1">
            <a:spLocks noChangeArrowheads="1"/>
          </p:cNvSpPr>
          <p:nvPr/>
        </p:nvSpPr>
        <p:spPr bwMode="auto">
          <a:xfrm>
            <a:off x="609600" y="5703888"/>
            <a:ext cx="3352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>
                <a:solidFill>
                  <a:srgbClr val="FF0000"/>
                </a:solidFill>
                <a:latin typeface="Arial Narrow" panose="020B0606020202030204" pitchFamily="34" charset="0"/>
              </a:rPr>
              <a:t>C.</a:t>
            </a:r>
            <a:r>
              <a:rPr lang="en-US" altLang="vi-VN">
                <a:solidFill>
                  <a:srgbClr val="0000FF"/>
                </a:solidFill>
                <a:latin typeface="Arial Narrow" panose="020B0606020202030204" pitchFamily="34" charset="0"/>
              </a:rPr>
              <a:t> in a few countries.</a:t>
            </a: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457200" y="0"/>
            <a:ext cx="4038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</a:rPr>
              <a:t>Complete the sentences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estions B4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8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18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198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744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744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744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78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962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18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8040"/>
                            </p:stCondLst>
                            <p:childTnLst>
                              <p:par>
                                <p:cTn id="51" presetID="27" presetClass="entr" presetSubtype="0" fill="hold" grpId="0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0940"/>
                            </p:stCondLst>
                            <p:childTnLst>
                              <p:par>
                                <p:cTn id="57" presetID="27" presetClass="entr" presetSubtype="0" fill="hold" grpId="0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3960"/>
                            </p:stCondLst>
                            <p:childTnLst>
                              <p:par>
                                <p:cTn id="63" presetID="27" presetClass="entr" presetSubtype="0" fill="hold" grpId="0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6780"/>
                            </p:stCondLst>
                            <p:childTnLst>
                              <p:par>
                                <p:cTn id="69" presetID="27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41140"/>
                            </p:stCondLst>
                            <p:childTnLst>
                              <p:par>
                                <p:cTn id="75" presetID="27" presetClass="entr" presetSubtype="0" fill="hold" grpId="0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4120"/>
                            </p:stCondLst>
                            <p:childTnLst>
                              <p:par>
                                <p:cTn id="81" presetID="27" presetClass="entr" presetSubtype="0" fill="hold" grpId="0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7140"/>
                            </p:stCondLst>
                            <p:childTnLst>
                              <p:par>
                                <p:cTn id="87" presetID="27" presetClass="entr" presetSubtype="0" fill="hold" grpId="0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120"/>
                            </p:stCondLst>
                            <p:childTnLst>
                              <p:par>
                                <p:cTn id="93" presetID="27" presetClass="entr" presetSubtype="0" fill="hold" grpId="0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3140"/>
                            </p:stCondLst>
                            <p:childTnLst>
                              <p:par>
                                <p:cTn id="99" presetID="27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8340"/>
                            </p:stCondLst>
                            <p:childTnLst>
                              <p:par>
                                <p:cTn id="105" presetID="27" presetClass="entr" presetSubtype="0" fill="hold" grpId="0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61360"/>
                            </p:stCondLst>
                            <p:childTnLst>
                              <p:par>
                                <p:cTn id="111" presetID="27" presetClass="entr" presetSubtype="0" fill="hold" grpId="0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64380"/>
                            </p:stCondLst>
                            <p:childTnLst>
                              <p:par>
                                <p:cTn id="117" presetID="27" presetClass="entr" presetSubtype="0" fill="hold" grpId="0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7640"/>
                            </p:stCondLst>
                            <p:childTnLst>
                              <p:par>
                                <p:cTn id="123" presetID="27" presetClass="entr" presetSubtype="0" fill="hold" grpId="0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/>
      <p:bldP spid="274440" grpId="0"/>
      <p:bldP spid="274451" grpId="0"/>
      <p:bldP spid="274463" grpId="0"/>
      <p:bldP spid="274477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94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ChangeArrowheads="1"/>
          </p:cNvSpPr>
          <p:nvPr/>
        </p:nvSpPr>
        <p:spPr bwMode="auto">
          <a:xfrm>
            <a:off x="228600" y="1676400"/>
            <a:ext cx="6629400" cy="1524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vi-VN" altLang="vi-VN">
              <a:solidFill>
                <a:srgbClr val="800080"/>
              </a:solidFill>
            </a:endParaRPr>
          </a:p>
        </p:txBody>
      </p:sp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914400" y="1905000"/>
            <a:ext cx="480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lphaLcParenR"/>
            </a:pPr>
            <a:r>
              <a:rPr lang="en-US" altLang="vi-VN" sz="3200">
                <a:solidFill>
                  <a:srgbClr val="990000"/>
                </a:solidFill>
                <a:latin typeface="Arial Narrow" panose="020B0606020202030204" pitchFamily="34" charset="0"/>
              </a:rPr>
              <a:t>Hoa’s pen pal Tim goes to</a:t>
            </a:r>
          </a:p>
          <a:p>
            <a:r>
              <a:rPr lang="en-US" altLang="vi-VN" sz="3200">
                <a:solidFill>
                  <a:srgbClr val="990000"/>
                </a:solidFill>
                <a:latin typeface="Arial Narrow" panose="020B0606020202030204" pitchFamily="34" charset="0"/>
              </a:rPr>
              <a:t>   …………</a:t>
            </a:r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1905000" y="4267200"/>
            <a:ext cx="5486400" cy="609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vi-VN" altLang="vi-VN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7391400" y="457200"/>
            <a:ext cx="1371600" cy="5867400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0" scaled="1"/>
          </a:gra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vi-VN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 flipH="1">
            <a:off x="6781800" y="1676400"/>
            <a:ext cx="1981200" cy="1524000"/>
          </a:xfrm>
          <a:prstGeom prst="flowChartDelay">
            <a:avLst/>
          </a:prstGeom>
          <a:gradFill rotWithShape="1">
            <a:gsLst>
              <a:gs pos="0">
                <a:srgbClr val="800080"/>
              </a:gs>
              <a:gs pos="50000">
                <a:srgbClr val="D60093"/>
              </a:gs>
              <a:gs pos="100000">
                <a:srgbClr val="800080"/>
              </a:gs>
            </a:gsLst>
            <a:lin ang="0" scaled="1"/>
          </a:gra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vi-VN"/>
          </a:p>
        </p:txBody>
      </p:sp>
      <p:sp>
        <p:nvSpPr>
          <p:cNvPr id="274439" name="Rectangle 7"/>
          <p:cNvSpPr>
            <a:spLocks noChangeArrowheads="1"/>
          </p:cNvSpPr>
          <p:nvPr/>
        </p:nvSpPr>
        <p:spPr bwMode="auto">
          <a:xfrm>
            <a:off x="1905000" y="3505200"/>
            <a:ext cx="5486400" cy="609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vi-VN" altLang="vi-VN"/>
          </a:p>
        </p:txBody>
      </p:sp>
      <p:sp>
        <p:nvSpPr>
          <p:cNvPr id="274440" name="Text Box 8"/>
          <p:cNvSpPr txBox="1">
            <a:spLocks noChangeArrowheads="1"/>
          </p:cNvSpPr>
          <p:nvPr/>
        </p:nvSpPr>
        <p:spPr bwMode="auto">
          <a:xfrm>
            <a:off x="2212975" y="3505200"/>
            <a:ext cx="3578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3200">
                <a:solidFill>
                  <a:srgbClr val="0000FF"/>
                </a:solidFill>
                <a:latin typeface="Arial Narrow" panose="020B0606020202030204" pitchFamily="34" charset="0"/>
              </a:rPr>
              <a:t>Hoa’s school.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143000" y="3505200"/>
            <a:ext cx="609600" cy="641350"/>
            <a:chOff x="4944" y="1824"/>
            <a:chExt cx="384" cy="404"/>
          </a:xfrm>
        </p:grpSpPr>
        <p:sp>
          <p:nvSpPr>
            <p:cNvPr id="16419" name="Oval 10"/>
            <p:cNvSpPr>
              <a:spLocks noChangeArrowheads="1"/>
            </p:cNvSpPr>
            <p:nvPr/>
          </p:nvSpPr>
          <p:spPr bwMode="auto">
            <a:xfrm>
              <a:off x="4944" y="1824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6420" name="Text Box 11"/>
            <p:cNvSpPr txBox="1">
              <a:spLocks noChangeArrowheads="1"/>
            </p:cNvSpPr>
            <p:nvPr/>
          </p:nvSpPr>
          <p:spPr bwMode="auto">
            <a:xfrm>
              <a:off x="4992" y="1824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600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143000" y="4267200"/>
            <a:ext cx="609600" cy="641350"/>
            <a:chOff x="4944" y="2400"/>
            <a:chExt cx="384" cy="404"/>
          </a:xfrm>
        </p:grpSpPr>
        <p:sp>
          <p:nvSpPr>
            <p:cNvPr id="16417" name="Oval 13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6418" name="Text Box 14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600">
                  <a:solidFill>
                    <a:srgbClr val="FF0000"/>
                  </a:solidFill>
                </a:rPr>
                <a:t>B</a:t>
              </a:r>
            </a:p>
          </p:txBody>
        </p:sp>
      </p:grpSp>
      <p:sp>
        <p:nvSpPr>
          <p:cNvPr id="274450" name="Rectangle 18"/>
          <p:cNvSpPr>
            <a:spLocks noChangeArrowheads="1"/>
          </p:cNvSpPr>
          <p:nvPr/>
        </p:nvSpPr>
        <p:spPr bwMode="auto">
          <a:xfrm>
            <a:off x="1905000" y="5029200"/>
            <a:ext cx="5486400" cy="609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vi-VN" altLang="vi-VN"/>
          </a:p>
        </p:txBody>
      </p:sp>
      <p:sp>
        <p:nvSpPr>
          <p:cNvPr id="274451" name="Text Box 19"/>
          <p:cNvSpPr txBox="1">
            <a:spLocks noChangeArrowheads="1"/>
          </p:cNvSpPr>
          <p:nvPr/>
        </p:nvSpPr>
        <p:spPr bwMode="auto">
          <a:xfrm>
            <a:off x="2262188" y="4221163"/>
            <a:ext cx="36814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>
                <a:solidFill>
                  <a:srgbClr val="0000FF"/>
                </a:solidFill>
                <a:latin typeface="Arial Narrow" panose="020B0606020202030204" pitchFamily="34" charset="0"/>
              </a:rPr>
              <a:t>a school in Viet Nam.</a:t>
            </a:r>
          </a:p>
        </p:txBody>
      </p:sp>
      <p:sp>
        <p:nvSpPr>
          <p:cNvPr id="274452" name="Rectangle 20"/>
          <p:cNvSpPr>
            <a:spLocks noChangeArrowheads="1"/>
          </p:cNvSpPr>
          <p:nvPr/>
        </p:nvSpPr>
        <p:spPr bwMode="auto">
          <a:xfrm>
            <a:off x="1905000" y="5791200"/>
            <a:ext cx="5486400" cy="609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vi-VN" altLang="vi-VN" sz="3200"/>
          </a:p>
        </p:txBody>
      </p:sp>
      <p:grpSp>
        <p:nvGrpSpPr>
          <p:cNvPr id="16398" name="Group 21"/>
          <p:cNvGrpSpPr>
            <a:grpSpLocks/>
          </p:cNvGrpSpPr>
          <p:nvPr/>
        </p:nvGrpSpPr>
        <p:grpSpPr bwMode="auto">
          <a:xfrm>
            <a:off x="6781800" y="1981200"/>
            <a:ext cx="1066800" cy="990600"/>
            <a:chOff x="4272" y="825"/>
            <a:chExt cx="672" cy="624"/>
          </a:xfrm>
        </p:grpSpPr>
        <p:sp>
          <p:nvSpPr>
            <p:cNvPr id="16415" name="Oval 22"/>
            <p:cNvSpPr>
              <a:spLocks noChangeArrowheads="1"/>
            </p:cNvSpPr>
            <p:nvPr/>
          </p:nvSpPr>
          <p:spPr bwMode="auto">
            <a:xfrm>
              <a:off x="4272" y="825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6416" name="Text Box 23"/>
            <p:cNvSpPr txBox="1">
              <a:spLocks noChangeArrowheads="1"/>
            </p:cNvSpPr>
            <p:nvPr/>
          </p:nvSpPr>
          <p:spPr bwMode="auto">
            <a:xfrm>
              <a:off x="4398" y="912"/>
              <a:ext cx="28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4000">
                  <a:solidFill>
                    <a:srgbClr val="FF0000"/>
                  </a:solidFill>
                  <a:sym typeface="Webdings" panose="05030102010509060703" pitchFamily="18" charset="2"/>
                </a:rPr>
                <a:t></a:t>
              </a:r>
            </a:p>
          </p:txBody>
        </p:sp>
      </p:grpSp>
      <p:sp>
        <p:nvSpPr>
          <p:cNvPr id="16399" name="WordArt 24"/>
          <p:cNvSpPr>
            <a:spLocks noChangeArrowheads="1" noChangeShapeType="1" noTextEdit="1"/>
          </p:cNvSpPr>
          <p:nvPr/>
        </p:nvSpPr>
        <p:spPr bwMode="auto">
          <a:xfrm>
            <a:off x="533400" y="838200"/>
            <a:ext cx="6553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normalizeH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CHOOSE THE BEST ANSWER</a:t>
            </a:r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1143000" y="5029200"/>
            <a:ext cx="609600" cy="641350"/>
            <a:chOff x="4944" y="2400"/>
            <a:chExt cx="384" cy="404"/>
          </a:xfrm>
        </p:grpSpPr>
        <p:sp>
          <p:nvSpPr>
            <p:cNvPr id="16413" name="Oval 26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6414" name="Text Box 27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600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1143000" y="5784850"/>
            <a:ext cx="609600" cy="641350"/>
            <a:chOff x="4944" y="2400"/>
            <a:chExt cx="384" cy="404"/>
          </a:xfrm>
        </p:grpSpPr>
        <p:sp>
          <p:nvSpPr>
            <p:cNvPr id="16411" name="Oval 29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6412" name="Text Box 30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600">
                  <a:solidFill>
                    <a:srgbClr val="FF0000"/>
                  </a:solidFill>
                </a:rPr>
                <a:t>D</a:t>
              </a:r>
            </a:p>
          </p:txBody>
        </p:sp>
      </p:grpSp>
      <p:sp>
        <p:nvSpPr>
          <p:cNvPr id="274463" name="Text Box 31"/>
          <p:cNvSpPr txBox="1">
            <a:spLocks noChangeArrowheads="1"/>
          </p:cNvSpPr>
          <p:nvPr/>
        </p:nvSpPr>
        <p:spPr bwMode="auto">
          <a:xfrm>
            <a:off x="2209800" y="5715000"/>
            <a:ext cx="3733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3200">
                <a:solidFill>
                  <a:srgbClr val="0000FF"/>
                </a:solidFill>
                <a:latin typeface="Arial Narrow" panose="020B0606020202030204" pitchFamily="34" charset="0"/>
              </a:rPr>
              <a:t>a senior high school.</a:t>
            </a:r>
          </a:p>
        </p:txBody>
      </p:sp>
      <p:sp>
        <p:nvSpPr>
          <p:cNvPr id="274477" name="Text Box 45"/>
          <p:cNvSpPr txBox="1">
            <a:spLocks noChangeArrowheads="1"/>
          </p:cNvSpPr>
          <p:nvPr/>
        </p:nvSpPr>
        <p:spPr bwMode="auto">
          <a:xfrm>
            <a:off x="2212975" y="4953000"/>
            <a:ext cx="3578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>
                <a:solidFill>
                  <a:srgbClr val="0000FF"/>
                </a:solidFill>
                <a:latin typeface="Arial Narrow" panose="020B0606020202030204" pitchFamily="34" charset="0"/>
              </a:rPr>
              <a:t>an American school.</a:t>
            </a:r>
          </a:p>
        </p:txBody>
      </p:sp>
      <p:sp>
        <p:nvSpPr>
          <p:cNvPr id="16404" name="AutoShape 33"/>
          <p:cNvSpPr>
            <a:spLocks noChangeArrowheads="1"/>
          </p:cNvSpPr>
          <p:nvPr/>
        </p:nvSpPr>
        <p:spPr bwMode="auto">
          <a:xfrm>
            <a:off x="7556500" y="617538"/>
            <a:ext cx="1143000" cy="685800"/>
          </a:xfrm>
          <a:prstGeom prst="roundRect">
            <a:avLst>
              <a:gd name="adj" fmla="val 20602"/>
            </a:avLst>
          </a:prstGeom>
          <a:gradFill rotWithShape="1">
            <a:gsLst>
              <a:gs pos="0">
                <a:srgbClr val="FFFF00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en-US"/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7467600" y="457200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6000">
                <a:solidFill>
                  <a:srgbClr val="FF0000"/>
                </a:solidFill>
                <a:latin typeface="DigifaceWide"/>
              </a:rPr>
              <a:t>5</a:t>
            </a:r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7467600" y="457200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6000">
                <a:solidFill>
                  <a:srgbClr val="FF0000"/>
                </a:solidFill>
                <a:latin typeface="DigifaceWide"/>
              </a:rPr>
              <a:t>4</a:t>
            </a:r>
          </a:p>
        </p:txBody>
      </p:sp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7467600" y="457200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6000">
                <a:solidFill>
                  <a:srgbClr val="FF0000"/>
                </a:solidFill>
                <a:latin typeface="DigifaceWide"/>
              </a:rPr>
              <a:t>3</a:t>
            </a:r>
          </a:p>
        </p:txBody>
      </p:sp>
      <p:sp>
        <p:nvSpPr>
          <p:cNvPr id="11306" name="Text Box 42"/>
          <p:cNvSpPr txBox="1">
            <a:spLocks noChangeArrowheads="1"/>
          </p:cNvSpPr>
          <p:nvPr/>
        </p:nvSpPr>
        <p:spPr bwMode="auto">
          <a:xfrm>
            <a:off x="7594600" y="457200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6000">
                <a:solidFill>
                  <a:srgbClr val="FF0000"/>
                </a:solidFill>
                <a:latin typeface="DigifaceWide"/>
              </a:rPr>
              <a:t>2</a:t>
            </a:r>
          </a:p>
        </p:txBody>
      </p:sp>
      <p:sp>
        <p:nvSpPr>
          <p:cNvPr id="11307" name="Text Box 43"/>
          <p:cNvSpPr txBox="1">
            <a:spLocks noChangeArrowheads="1"/>
          </p:cNvSpPr>
          <p:nvPr/>
        </p:nvSpPr>
        <p:spPr bwMode="auto">
          <a:xfrm>
            <a:off x="7467600" y="457200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6000">
                <a:solidFill>
                  <a:srgbClr val="FF0000"/>
                </a:solidFill>
                <a:latin typeface="DigifaceWide"/>
              </a:rPr>
              <a:t>1</a:t>
            </a:r>
          </a:p>
        </p:txBody>
      </p:sp>
      <p:sp>
        <p:nvSpPr>
          <p:cNvPr id="11308" name="Text Box 44"/>
          <p:cNvSpPr txBox="1">
            <a:spLocks noChangeArrowheads="1"/>
          </p:cNvSpPr>
          <p:nvPr/>
        </p:nvSpPr>
        <p:spPr bwMode="auto">
          <a:xfrm>
            <a:off x="7467600" y="457200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6000">
                <a:solidFill>
                  <a:srgbClr val="FF0000"/>
                </a:solidFill>
                <a:latin typeface="DigifaceWide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74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10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500"/>
                                        <p:tgtEl>
                                          <p:spTgt spid="274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20"/>
                            </p:stCondLst>
                            <p:childTnLst>
                              <p:par>
                                <p:cTn id="24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240"/>
                            </p:stCondLst>
                            <p:childTnLst>
                              <p:par>
                                <p:cTn id="3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8" dur="500"/>
                                        <p:tgtEl>
                                          <p:spTgt spid="274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960"/>
                            </p:stCondLst>
                            <p:childTnLst>
                              <p:par>
                                <p:cTn id="48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0" dur="500"/>
                                        <p:tgtEl>
                                          <p:spTgt spid="274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72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72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72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72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72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72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2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4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5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6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7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10833 -0.01111 L -0.11371 -0.3756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18241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ery good 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 nodeType="clickPar">
                      <p:stCondLst>
                        <p:cond delay="0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5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19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74434" grpId="0" animBg="1"/>
      <p:bldP spid="274435" grpId="0"/>
      <p:bldP spid="274436" grpId="0" animBg="1"/>
      <p:bldP spid="274436" grpId="1" animBg="1"/>
      <p:bldP spid="274439" grpId="0" animBg="1"/>
      <p:bldP spid="274439" grpId="1" animBg="1"/>
      <p:bldP spid="274440" grpId="0" build="allAtOnce"/>
      <p:bldP spid="274440" grpId="1" build="allAtOnce"/>
      <p:bldP spid="274450" grpId="0" animBg="1"/>
      <p:bldP spid="274450" grpId="1" animBg="1"/>
      <p:bldP spid="274451" grpId="0"/>
      <p:bldP spid="274451" grpId="1"/>
      <p:bldP spid="274452" grpId="0" animBg="1"/>
      <p:bldP spid="274452" grpId="1" animBg="1"/>
      <p:bldP spid="274463" grpId="0"/>
      <p:bldP spid="274463" grpId="1"/>
      <p:bldP spid="274477" grpId="0" build="allAtOnce"/>
      <p:bldP spid="274477" grpId="1" build="allAtOnce"/>
      <p:bldP spid="11303" grpId="0"/>
      <p:bldP spid="11304" grpId="0"/>
      <p:bldP spid="11305" grpId="0"/>
      <p:bldP spid="11306" grpId="0"/>
      <p:bldP spid="11307" grpId="0"/>
      <p:bldP spid="113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ChangeArrowheads="1"/>
          </p:cNvSpPr>
          <p:nvPr/>
        </p:nvSpPr>
        <p:spPr bwMode="auto">
          <a:xfrm>
            <a:off x="0" y="1676400"/>
            <a:ext cx="8382000" cy="1600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vi-VN" altLang="vi-VN">
              <a:solidFill>
                <a:srgbClr val="800080"/>
              </a:solidFill>
            </a:endParaRPr>
          </a:p>
        </p:txBody>
      </p:sp>
      <p:sp>
        <p:nvSpPr>
          <p:cNvPr id="274435" name="Text Box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76200" y="1676400"/>
            <a:ext cx="6858000" cy="155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en-US" altLang="vi-VN" sz="32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b. </a:t>
            </a:r>
            <a:r>
              <a:rPr lang="en-US" altLang="vi-VN" sz="3200">
                <a:solidFill>
                  <a:srgbClr val="660066"/>
                </a:solidFill>
                <a:latin typeface="Arial Narrow" panose="020B0606020202030204" pitchFamily="34" charset="0"/>
              </a:rPr>
              <a:t>“ ... they never have time to play a</a:t>
            </a:r>
          </a:p>
          <a:p>
            <a:pPr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en-US" altLang="vi-VN" sz="3200">
                <a:solidFill>
                  <a:srgbClr val="660066"/>
                </a:solidFill>
                <a:latin typeface="Arial Narrow" panose="020B0606020202030204" pitchFamily="34" charset="0"/>
              </a:rPr>
              <a:t>      whole game.” This means recess is</a:t>
            </a:r>
          </a:p>
          <a:p>
            <a:pPr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en-US" altLang="vi-VN" sz="3200">
                <a:solidFill>
                  <a:srgbClr val="660066"/>
                </a:solidFill>
                <a:latin typeface="Arial Narrow" panose="020B0606020202030204" pitchFamily="34" charset="0"/>
              </a:rPr>
              <a:t>      ……….. </a:t>
            </a:r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2286000" y="4292600"/>
            <a:ext cx="5029200" cy="609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vi-VN" altLang="vi-VN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7391400" y="457200"/>
            <a:ext cx="1371600" cy="6019800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0" scaled="1"/>
          </a:gra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vi-VN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 flipH="1">
            <a:off x="6781800" y="1524000"/>
            <a:ext cx="1981200" cy="1524000"/>
          </a:xfrm>
          <a:prstGeom prst="flowChartDelay">
            <a:avLst/>
          </a:prstGeom>
          <a:gradFill rotWithShape="1">
            <a:gsLst>
              <a:gs pos="0">
                <a:srgbClr val="800080"/>
              </a:gs>
              <a:gs pos="50000">
                <a:srgbClr val="D60093"/>
              </a:gs>
              <a:gs pos="100000">
                <a:srgbClr val="800080"/>
              </a:gs>
            </a:gsLst>
            <a:lin ang="0" scaled="1"/>
          </a:gra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vi-VN"/>
          </a:p>
        </p:txBody>
      </p:sp>
      <p:sp>
        <p:nvSpPr>
          <p:cNvPr id="274439" name="Rectangle 7"/>
          <p:cNvSpPr>
            <a:spLocks noChangeArrowheads="1"/>
          </p:cNvSpPr>
          <p:nvPr/>
        </p:nvSpPr>
        <p:spPr bwMode="auto">
          <a:xfrm>
            <a:off x="2286000" y="3505200"/>
            <a:ext cx="5029200" cy="609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vi-VN" altLang="vi-VN"/>
          </a:p>
        </p:txBody>
      </p:sp>
      <p:sp>
        <p:nvSpPr>
          <p:cNvPr id="274440" name="Text Box 8"/>
          <p:cNvSpPr txBox="1">
            <a:spLocks noChangeArrowheads="1"/>
          </p:cNvSpPr>
          <p:nvPr/>
        </p:nvSpPr>
        <p:spPr bwMode="auto">
          <a:xfrm>
            <a:off x="2667000" y="35052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>
                <a:solidFill>
                  <a:srgbClr val="0000FF"/>
                </a:solidFill>
                <a:latin typeface="Arial Narrow" panose="020B0606020202030204" pitchFamily="34" charset="0"/>
              </a:rPr>
              <a:t>short.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24000" y="3505200"/>
            <a:ext cx="609600" cy="641350"/>
            <a:chOff x="4944" y="1824"/>
            <a:chExt cx="384" cy="404"/>
          </a:xfrm>
        </p:grpSpPr>
        <p:sp>
          <p:nvSpPr>
            <p:cNvPr id="17443" name="Oval 10"/>
            <p:cNvSpPr>
              <a:spLocks noChangeArrowheads="1"/>
            </p:cNvSpPr>
            <p:nvPr/>
          </p:nvSpPr>
          <p:spPr bwMode="auto">
            <a:xfrm>
              <a:off x="4944" y="1824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7444" name="Text Box 11"/>
            <p:cNvSpPr txBox="1">
              <a:spLocks noChangeArrowheads="1"/>
            </p:cNvSpPr>
            <p:nvPr/>
          </p:nvSpPr>
          <p:spPr bwMode="auto">
            <a:xfrm>
              <a:off x="4992" y="1824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600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524000" y="4306888"/>
            <a:ext cx="609600" cy="641350"/>
            <a:chOff x="4944" y="2400"/>
            <a:chExt cx="384" cy="404"/>
          </a:xfrm>
        </p:grpSpPr>
        <p:sp>
          <p:nvSpPr>
            <p:cNvPr id="17441" name="Oval 13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7442" name="Text Box 14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600">
                  <a:solidFill>
                    <a:srgbClr val="FF0000"/>
                  </a:solidFill>
                </a:rPr>
                <a:t>B</a:t>
              </a:r>
            </a:p>
          </p:txBody>
        </p:sp>
      </p:grpSp>
      <p:sp>
        <p:nvSpPr>
          <p:cNvPr id="274450" name="Rectangle 18"/>
          <p:cNvSpPr>
            <a:spLocks noChangeArrowheads="1"/>
          </p:cNvSpPr>
          <p:nvPr/>
        </p:nvSpPr>
        <p:spPr bwMode="auto">
          <a:xfrm>
            <a:off x="2286000" y="5105400"/>
            <a:ext cx="5029200" cy="609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vi-VN" altLang="vi-VN"/>
          </a:p>
        </p:txBody>
      </p:sp>
      <p:sp>
        <p:nvSpPr>
          <p:cNvPr id="274451" name="Text Box 19"/>
          <p:cNvSpPr txBox="1">
            <a:spLocks noChangeArrowheads="1"/>
          </p:cNvSpPr>
          <p:nvPr/>
        </p:nvSpPr>
        <p:spPr bwMode="auto">
          <a:xfrm>
            <a:off x="2743200" y="4221163"/>
            <a:ext cx="2286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>
                <a:solidFill>
                  <a:srgbClr val="0000FF"/>
                </a:solidFill>
                <a:latin typeface="Arial Narrow" panose="020B0606020202030204" pitchFamily="34" charset="0"/>
              </a:rPr>
              <a:t>boring.</a:t>
            </a:r>
          </a:p>
        </p:txBody>
      </p:sp>
      <p:sp>
        <p:nvSpPr>
          <p:cNvPr id="274452" name="Rectangle 20"/>
          <p:cNvSpPr>
            <a:spLocks noChangeArrowheads="1"/>
          </p:cNvSpPr>
          <p:nvPr/>
        </p:nvSpPr>
        <p:spPr bwMode="auto">
          <a:xfrm>
            <a:off x="2286000" y="5867400"/>
            <a:ext cx="5029200" cy="609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vi-VN" altLang="vi-VN" sz="3200"/>
          </a:p>
        </p:txBody>
      </p:sp>
      <p:grpSp>
        <p:nvGrpSpPr>
          <p:cNvPr id="17422" name="Group 21"/>
          <p:cNvGrpSpPr>
            <a:grpSpLocks/>
          </p:cNvGrpSpPr>
          <p:nvPr/>
        </p:nvGrpSpPr>
        <p:grpSpPr bwMode="auto">
          <a:xfrm>
            <a:off x="6858000" y="1752600"/>
            <a:ext cx="1066800" cy="990600"/>
            <a:chOff x="4272" y="825"/>
            <a:chExt cx="672" cy="624"/>
          </a:xfrm>
        </p:grpSpPr>
        <p:sp>
          <p:nvSpPr>
            <p:cNvPr id="17439" name="Oval 22"/>
            <p:cNvSpPr>
              <a:spLocks noChangeArrowheads="1"/>
            </p:cNvSpPr>
            <p:nvPr/>
          </p:nvSpPr>
          <p:spPr bwMode="auto">
            <a:xfrm>
              <a:off x="4272" y="825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7440" name="Text Box 23"/>
            <p:cNvSpPr txBox="1">
              <a:spLocks noChangeArrowheads="1"/>
            </p:cNvSpPr>
            <p:nvPr/>
          </p:nvSpPr>
          <p:spPr bwMode="auto">
            <a:xfrm>
              <a:off x="4398" y="912"/>
              <a:ext cx="28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4000">
                  <a:solidFill>
                    <a:srgbClr val="FF0000"/>
                  </a:solidFill>
                  <a:sym typeface="Webdings" panose="05030102010509060703" pitchFamily="18" charset="2"/>
                </a:rPr>
                <a:t></a:t>
              </a:r>
            </a:p>
          </p:txBody>
        </p:sp>
      </p:grpSp>
      <p:sp>
        <p:nvSpPr>
          <p:cNvPr id="17423" name="WordArt 24"/>
          <p:cNvSpPr>
            <a:spLocks noChangeArrowheads="1" noChangeShapeType="1" noTextEdit="1"/>
          </p:cNvSpPr>
          <p:nvPr/>
        </p:nvSpPr>
        <p:spPr bwMode="auto">
          <a:xfrm>
            <a:off x="533400" y="838200"/>
            <a:ext cx="6553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normalizeH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CHOOSE THE BEST ANSWER</a:t>
            </a:r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1524000" y="5108575"/>
            <a:ext cx="609600" cy="641350"/>
            <a:chOff x="4944" y="2400"/>
            <a:chExt cx="384" cy="404"/>
          </a:xfrm>
        </p:grpSpPr>
        <p:sp>
          <p:nvSpPr>
            <p:cNvPr id="17437" name="Oval 26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7438" name="Text Box 27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600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1524000" y="5911850"/>
            <a:ext cx="609600" cy="641350"/>
            <a:chOff x="4944" y="2400"/>
            <a:chExt cx="384" cy="404"/>
          </a:xfrm>
        </p:grpSpPr>
        <p:sp>
          <p:nvSpPr>
            <p:cNvPr id="17435" name="Oval 29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7436" name="Text Box 30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600">
                  <a:solidFill>
                    <a:srgbClr val="FF0000"/>
                  </a:solidFill>
                </a:rPr>
                <a:t>D</a:t>
              </a:r>
            </a:p>
          </p:txBody>
        </p:sp>
      </p:grpSp>
      <p:sp>
        <p:nvSpPr>
          <p:cNvPr id="274463" name="Text Box 31"/>
          <p:cNvSpPr txBox="1">
            <a:spLocks noChangeArrowheads="1"/>
          </p:cNvSpPr>
          <p:nvPr/>
        </p:nvSpPr>
        <p:spPr bwMode="auto">
          <a:xfrm>
            <a:off x="2743200" y="5867400"/>
            <a:ext cx="1828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>
                <a:solidFill>
                  <a:srgbClr val="0000FF"/>
                </a:solidFill>
                <a:latin typeface="Arial Narrow" panose="020B0606020202030204" pitchFamily="34" charset="0"/>
              </a:rPr>
              <a:t>long.</a:t>
            </a:r>
          </a:p>
        </p:txBody>
      </p:sp>
      <p:sp>
        <p:nvSpPr>
          <p:cNvPr id="274477" name="Text Box 45"/>
          <p:cNvSpPr txBox="1">
            <a:spLocks noChangeArrowheads="1"/>
          </p:cNvSpPr>
          <p:nvPr/>
        </p:nvSpPr>
        <p:spPr bwMode="auto">
          <a:xfrm>
            <a:off x="2743200" y="5029200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3200">
                <a:solidFill>
                  <a:srgbClr val="0000FF"/>
                </a:solidFill>
                <a:latin typeface="Arial Narrow" panose="020B0606020202030204" pitchFamily="34" charset="0"/>
              </a:rPr>
              <a:t>energetic.</a:t>
            </a:r>
          </a:p>
        </p:txBody>
      </p:sp>
      <p:sp>
        <p:nvSpPr>
          <p:cNvPr id="17428" name="AutoShape 50"/>
          <p:cNvSpPr>
            <a:spLocks noChangeArrowheads="1"/>
          </p:cNvSpPr>
          <p:nvPr/>
        </p:nvSpPr>
        <p:spPr bwMode="auto">
          <a:xfrm>
            <a:off x="7556500" y="617538"/>
            <a:ext cx="1143000" cy="685800"/>
          </a:xfrm>
          <a:prstGeom prst="roundRect">
            <a:avLst>
              <a:gd name="adj" fmla="val 20602"/>
            </a:avLst>
          </a:prstGeom>
          <a:gradFill rotWithShape="1">
            <a:gsLst>
              <a:gs pos="0">
                <a:srgbClr val="FFFF00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en-US"/>
          </a:p>
        </p:txBody>
      </p:sp>
      <p:sp>
        <p:nvSpPr>
          <p:cNvPr id="15411" name="Text Box 51"/>
          <p:cNvSpPr txBox="1">
            <a:spLocks noChangeArrowheads="1"/>
          </p:cNvSpPr>
          <p:nvPr/>
        </p:nvSpPr>
        <p:spPr bwMode="auto">
          <a:xfrm>
            <a:off x="7467600" y="457200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6000">
                <a:solidFill>
                  <a:srgbClr val="FF0000"/>
                </a:solidFill>
                <a:latin typeface="DigifaceWide"/>
              </a:rPr>
              <a:t>5</a:t>
            </a:r>
          </a:p>
        </p:txBody>
      </p:sp>
      <p:sp>
        <p:nvSpPr>
          <p:cNvPr id="15412" name="Text Box 52"/>
          <p:cNvSpPr txBox="1">
            <a:spLocks noChangeArrowheads="1"/>
          </p:cNvSpPr>
          <p:nvPr/>
        </p:nvSpPr>
        <p:spPr bwMode="auto">
          <a:xfrm>
            <a:off x="7467600" y="457200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6000">
                <a:solidFill>
                  <a:srgbClr val="FF0000"/>
                </a:solidFill>
                <a:latin typeface="DigifaceWide"/>
              </a:rPr>
              <a:t>4</a:t>
            </a:r>
          </a:p>
        </p:txBody>
      </p:sp>
      <p:sp>
        <p:nvSpPr>
          <p:cNvPr id="15413" name="Text Box 53"/>
          <p:cNvSpPr txBox="1">
            <a:spLocks noChangeArrowheads="1"/>
          </p:cNvSpPr>
          <p:nvPr/>
        </p:nvSpPr>
        <p:spPr bwMode="auto">
          <a:xfrm>
            <a:off x="7467600" y="457200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6000">
                <a:solidFill>
                  <a:srgbClr val="FF0000"/>
                </a:solidFill>
                <a:latin typeface="DigifaceWide"/>
              </a:rPr>
              <a:t>3</a:t>
            </a:r>
          </a:p>
        </p:txBody>
      </p:sp>
      <p:sp>
        <p:nvSpPr>
          <p:cNvPr id="15414" name="Text Box 54"/>
          <p:cNvSpPr txBox="1">
            <a:spLocks noChangeArrowheads="1"/>
          </p:cNvSpPr>
          <p:nvPr/>
        </p:nvSpPr>
        <p:spPr bwMode="auto">
          <a:xfrm>
            <a:off x="7594600" y="457200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6000">
                <a:solidFill>
                  <a:srgbClr val="FF0000"/>
                </a:solidFill>
                <a:latin typeface="DigifaceWide"/>
              </a:rPr>
              <a:t>2</a:t>
            </a:r>
          </a:p>
        </p:txBody>
      </p:sp>
      <p:sp>
        <p:nvSpPr>
          <p:cNvPr id="15415" name="Text Box 55"/>
          <p:cNvSpPr txBox="1">
            <a:spLocks noChangeArrowheads="1"/>
          </p:cNvSpPr>
          <p:nvPr/>
        </p:nvSpPr>
        <p:spPr bwMode="auto">
          <a:xfrm>
            <a:off x="7467600" y="457200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6000">
                <a:solidFill>
                  <a:srgbClr val="FF0000"/>
                </a:solidFill>
                <a:latin typeface="DigifaceWide"/>
              </a:rPr>
              <a:t>1</a:t>
            </a:r>
          </a:p>
        </p:txBody>
      </p:sp>
      <p:sp>
        <p:nvSpPr>
          <p:cNvPr id="15416" name="Text Box 56"/>
          <p:cNvSpPr txBox="1">
            <a:spLocks noChangeArrowheads="1"/>
          </p:cNvSpPr>
          <p:nvPr/>
        </p:nvSpPr>
        <p:spPr bwMode="auto">
          <a:xfrm>
            <a:off x="7467600" y="457200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6000">
                <a:solidFill>
                  <a:srgbClr val="FF0000"/>
                </a:solidFill>
                <a:latin typeface="DigifaceWide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74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10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500"/>
                                        <p:tgtEl>
                                          <p:spTgt spid="274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8" dur="500"/>
                                        <p:tgtEl>
                                          <p:spTgt spid="274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0" dur="500"/>
                                        <p:tgtEl>
                                          <p:spTgt spid="274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4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2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ery good 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5.55556E-7 -2.22222E-6 L -0.21076 -0.1312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8" y="-6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ery good 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1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3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 nodeType="clickPar">
                      <p:stCondLst>
                        <p:cond delay="0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5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74434" grpId="0" animBg="1"/>
      <p:bldP spid="274435" grpId="0"/>
      <p:bldP spid="274436" grpId="0" animBg="1"/>
      <p:bldP spid="274436" grpId="1" animBg="1"/>
      <p:bldP spid="274439" grpId="0" animBg="1"/>
      <p:bldP spid="274439" grpId="1" animBg="1"/>
      <p:bldP spid="274440" grpId="0" build="allAtOnce"/>
      <p:bldP spid="274440" grpId="1" build="allAtOnce"/>
      <p:bldP spid="274450" grpId="0" animBg="1"/>
      <p:bldP spid="274450" grpId="1" animBg="1"/>
      <p:bldP spid="274451" grpId="0"/>
      <p:bldP spid="274451" grpId="1"/>
      <p:bldP spid="274452" grpId="0" animBg="1"/>
      <p:bldP spid="274452" grpId="1" animBg="1"/>
      <p:bldP spid="274463" grpId="0"/>
      <p:bldP spid="274463" grpId="1"/>
      <p:bldP spid="274477" grpId="0" build="allAtOnce"/>
      <p:bldP spid="274477" grpId="1" build="allAtOnce"/>
      <p:bldP spid="15411" grpId="0"/>
      <p:bldP spid="15412" grpId="0"/>
      <p:bldP spid="15413" grpId="0"/>
      <p:bldP spid="15414" grpId="0"/>
      <p:bldP spid="15415" grpId="0"/>
      <p:bldP spid="154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ChangeArrowheads="1"/>
          </p:cNvSpPr>
          <p:nvPr/>
        </p:nvSpPr>
        <p:spPr bwMode="auto">
          <a:xfrm>
            <a:off x="152400" y="1752600"/>
            <a:ext cx="7924800" cy="1219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vi-VN" altLang="vi-VN">
              <a:solidFill>
                <a:srgbClr val="800080"/>
              </a:solidFill>
            </a:endParaRPr>
          </a:p>
        </p:txBody>
      </p:sp>
      <p:sp>
        <p:nvSpPr>
          <p:cNvPr id="274435" name="Text Box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990600" y="1828800"/>
            <a:ext cx="51054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en-US" altLang="vi-VN" sz="32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c. </a:t>
            </a:r>
            <a:r>
              <a:rPr lang="en-US" altLang="vi-VN" sz="3200">
                <a:solidFill>
                  <a:srgbClr val="660066"/>
                </a:solidFill>
                <a:latin typeface="Arial Narrow" panose="020B0606020202030204" pitchFamily="34" charset="0"/>
              </a:rPr>
              <a:t>Baseball cards are popular with ……….</a:t>
            </a:r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1893888" y="4267200"/>
            <a:ext cx="5440362" cy="609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vi-VN" altLang="vi-VN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7391400" y="533400"/>
            <a:ext cx="1371600" cy="5867400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0" scaled="1"/>
          </a:gra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vi-VN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 flipH="1">
            <a:off x="6781800" y="1676400"/>
            <a:ext cx="1981200" cy="1524000"/>
          </a:xfrm>
          <a:prstGeom prst="flowChartDelay">
            <a:avLst/>
          </a:prstGeom>
          <a:gradFill rotWithShape="1">
            <a:gsLst>
              <a:gs pos="0">
                <a:srgbClr val="800080"/>
              </a:gs>
              <a:gs pos="50000">
                <a:srgbClr val="D60093"/>
              </a:gs>
              <a:gs pos="100000">
                <a:srgbClr val="800080"/>
              </a:gs>
            </a:gsLst>
            <a:lin ang="0" scaled="1"/>
          </a:gra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vi-VN"/>
          </a:p>
        </p:txBody>
      </p:sp>
      <p:sp>
        <p:nvSpPr>
          <p:cNvPr id="274439" name="Rectangle 7"/>
          <p:cNvSpPr>
            <a:spLocks noChangeArrowheads="1"/>
          </p:cNvSpPr>
          <p:nvPr/>
        </p:nvSpPr>
        <p:spPr bwMode="auto">
          <a:xfrm>
            <a:off x="1893888" y="3505200"/>
            <a:ext cx="5440362" cy="609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vi-VN" altLang="vi-VN"/>
          </a:p>
        </p:txBody>
      </p:sp>
      <p:sp>
        <p:nvSpPr>
          <p:cNvPr id="274440" name="Text Box 8"/>
          <p:cNvSpPr txBox="1">
            <a:spLocks noChangeArrowheads="1"/>
          </p:cNvSpPr>
          <p:nvPr/>
        </p:nvSpPr>
        <p:spPr bwMode="auto">
          <a:xfrm>
            <a:off x="2579688" y="3505200"/>
            <a:ext cx="2781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3200">
                <a:solidFill>
                  <a:srgbClr val="0000FF"/>
                </a:solidFill>
                <a:latin typeface="Arial Narrow" panose="020B0606020202030204" pitchFamily="34" charset="0"/>
              </a:rPr>
              <a:t>everyone.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055688" y="3505200"/>
            <a:ext cx="609600" cy="641350"/>
            <a:chOff x="4944" y="1824"/>
            <a:chExt cx="384" cy="404"/>
          </a:xfrm>
        </p:grpSpPr>
        <p:sp>
          <p:nvSpPr>
            <p:cNvPr id="18467" name="Oval 10"/>
            <p:cNvSpPr>
              <a:spLocks noChangeArrowheads="1"/>
            </p:cNvSpPr>
            <p:nvPr/>
          </p:nvSpPr>
          <p:spPr bwMode="auto">
            <a:xfrm>
              <a:off x="4944" y="1824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8468" name="Text Box 11"/>
            <p:cNvSpPr txBox="1">
              <a:spLocks noChangeArrowheads="1"/>
            </p:cNvSpPr>
            <p:nvPr/>
          </p:nvSpPr>
          <p:spPr bwMode="auto">
            <a:xfrm>
              <a:off x="4992" y="1824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600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055688" y="4267200"/>
            <a:ext cx="609600" cy="641350"/>
            <a:chOff x="4944" y="2400"/>
            <a:chExt cx="384" cy="404"/>
          </a:xfrm>
        </p:grpSpPr>
        <p:sp>
          <p:nvSpPr>
            <p:cNvPr id="18465" name="Oval 13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8466" name="Text Box 14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600">
                  <a:solidFill>
                    <a:srgbClr val="FF0000"/>
                  </a:solidFill>
                </a:rPr>
                <a:t>B</a:t>
              </a:r>
            </a:p>
          </p:txBody>
        </p:sp>
      </p:grpSp>
      <p:sp>
        <p:nvSpPr>
          <p:cNvPr id="274450" name="Rectangle 18"/>
          <p:cNvSpPr>
            <a:spLocks noChangeArrowheads="1"/>
          </p:cNvSpPr>
          <p:nvPr/>
        </p:nvSpPr>
        <p:spPr bwMode="auto">
          <a:xfrm>
            <a:off x="1908175" y="5029200"/>
            <a:ext cx="5407025" cy="609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vi-VN" altLang="vi-VN"/>
          </a:p>
        </p:txBody>
      </p:sp>
      <p:sp>
        <p:nvSpPr>
          <p:cNvPr id="274451" name="Text Box 19"/>
          <p:cNvSpPr txBox="1">
            <a:spLocks noChangeArrowheads="1"/>
          </p:cNvSpPr>
          <p:nvPr/>
        </p:nvSpPr>
        <p:spPr bwMode="auto">
          <a:xfrm>
            <a:off x="2503488" y="4267200"/>
            <a:ext cx="281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>
                <a:solidFill>
                  <a:srgbClr val="0000FF"/>
                </a:solidFill>
                <a:latin typeface="Arial Narrow" panose="020B0606020202030204" pitchFamily="34" charset="0"/>
              </a:rPr>
              <a:t>only girls.</a:t>
            </a:r>
          </a:p>
        </p:txBody>
      </p:sp>
      <p:sp>
        <p:nvSpPr>
          <p:cNvPr id="274452" name="Rectangle 20"/>
          <p:cNvSpPr>
            <a:spLocks noChangeArrowheads="1"/>
          </p:cNvSpPr>
          <p:nvPr/>
        </p:nvSpPr>
        <p:spPr bwMode="auto">
          <a:xfrm>
            <a:off x="1893888" y="5791200"/>
            <a:ext cx="5407025" cy="609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vi-VN" altLang="vi-VN" sz="3200"/>
          </a:p>
        </p:txBody>
      </p:sp>
      <p:grpSp>
        <p:nvGrpSpPr>
          <p:cNvPr id="18446" name="Group 21"/>
          <p:cNvGrpSpPr>
            <a:grpSpLocks/>
          </p:cNvGrpSpPr>
          <p:nvPr/>
        </p:nvGrpSpPr>
        <p:grpSpPr bwMode="auto">
          <a:xfrm>
            <a:off x="6781800" y="1981200"/>
            <a:ext cx="1066800" cy="990600"/>
            <a:chOff x="4272" y="825"/>
            <a:chExt cx="672" cy="624"/>
          </a:xfrm>
        </p:grpSpPr>
        <p:sp>
          <p:nvSpPr>
            <p:cNvPr id="18463" name="Oval 22"/>
            <p:cNvSpPr>
              <a:spLocks noChangeArrowheads="1"/>
            </p:cNvSpPr>
            <p:nvPr/>
          </p:nvSpPr>
          <p:spPr bwMode="auto">
            <a:xfrm>
              <a:off x="4272" y="825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8464" name="Text Box 23"/>
            <p:cNvSpPr txBox="1">
              <a:spLocks noChangeArrowheads="1"/>
            </p:cNvSpPr>
            <p:nvPr/>
          </p:nvSpPr>
          <p:spPr bwMode="auto">
            <a:xfrm>
              <a:off x="4398" y="912"/>
              <a:ext cx="28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4000">
                  <a:solidFill>
                    <a:srgbClr val="FF0000"/>
                  </a:solidFill>
                  <a:sym typeface="Webdings" panose="05030102010509060703" pitchFamily="18" charset="2"/>
                </a:rPr>
                <a:t></a:t>
              </a:r>
            </a:p>
          </p:txBody>
        </p:sp>
      </p:grpSp>
      <p:sp>
        <p:nvSpPr>
          <p:cNvPr id="18447" name="WordArt 24"/>
          <p:cNvSpPr>
            <a:spLocks noChangeArrowheads="1" noChangeShapeType="1" noTextEdit="1"/>
          </p:cNvSpPr>
          <p:nvPr/>
        </p:nvSpPr>
        <p:spPr bwMode="auto">
          <a:xfrm>
            <a:off x="533400" y="838200"/>
            <a:ext cx="6553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normalizeH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CHOOSE THE BEST ANSWER</a:t>
            </a:r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1055688" y="5029200"/>
            <a:ext cx="609600" cy="641350"/>
            <a:chOff x="4944" y="2400"/>
            <a:chExt cx="384" cy="404"/>
          </a:xfrm>
        </p:grpSpPr>
        <p:sp>
          <p:nvSpPr>
            <p:cNvPr id="18461" name="Oval 26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8462" name="Text Box 27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600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1055688" y="5791200"/>
            <a:ext cx="609600" cy="641350"/>
            <a:chOff x="4944" y="2400"/>
            <a:chExt cx="384" cy="404"/>
          </a:xfrm>
        </p:grpSpPr>
        <p:sp>
          <p:nvSpPr>
            <p:cNvPr id="18459" name="Oval 29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8460" name="Text Box 30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600">
                  <a:solidFill>
                    <a:srgbClr val="FF0000"/>
                  </a:solidFill>
                </a:rPr>
                <a:t>D</a:t>
              </a:r>
            </a:p>
          </p:txBody>
        </p:sp>
      </p:grpSp>
      <p:sp>
        <p:nvSpPr>
          <p:cNvPr id="274463" name="Text Box 31"/>
          <p:cNvSpPr txBox="1">
            <a:spLocks noChangeArrowheads="1"/>
          </p:cNvSpPr>
          <p:nvPr/>
        </p:nvSpPr>
        <p:spPr bwMode="auto">
          <a:xfrm>
            <a:off x="2503488" y="5715000"/>
            <a:ext cx="335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3200">
                <a:solidFill>
                  <a:srgbClr val="0000FF"/>
                </a:solidFill>
                <a:latin typeface="Arial Narrow" panose="020B0606020202030204" pitchFamily="34" charset="0"/>
              </a:rPr>
              <a:t>mostly boys</a:t>
            </a:r>
          </a:p>
        </p:txBody>
      </p:sp>
      <p:sp>
        <p:nvSpPr>
          <p:cNvPr id="274477" name="Text Box 45"/>
          <p:cNvSpPr txBox="1">
            <a:spLocks noChangeArrowheads="1"/>
          </p:cNvSpPr>
          <p:nvPr/>
        </p:nvSpPr>
        <p:spPr bwMode="auto">
          <a:xfrm>
            <a:off x="2503488" y="4953000"/>
            <a:ext cx="358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3200">
                <a:solidFill>
                  <a:srgbClr val="0000FF"/>
                </a:solidFill>
                <a:latin typeface="Arial Narrow" panose="020B0606020202030204" pitchFamily="34" charset="0"/>
              </a:rPr>
              <a:t>only boys.</a:t>
            </a:r>
          </a:p>
        </p:txBody>
      </p:sp>
      <p:sp>
        <p:nvSpPr>
          <p:cNvPr id="18452" name="AutoShape 50"/>
          <p:cNvSpPr>
            <a:spLocks noChangeArrowheads="1"/>
          </p:cNvSpPr>
          <p:nvPr/>
        </p:nvSpPr>
        <p:spPr bwMode="auto">
          <a:xfrm>
            <a:off x="7480300" y="754063"/>
            <a:ext cx="1143000" cy="685800"/>
          </a:xfrm>
          <a:prstGeom prst="roundRect">
            <a:avLst>
              <a:gd name="adj" fmla="val 20602"/>
            </a:avLst>
          </a:prstGeom>
          <a:gradFill rotWithShape="1">
            <a:gsLst>
              <a:gs pos="0">
                <a:srgbClr val="FFFF00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en-US"/>
          </a:p>
        </p:txBody>
      </p:sp>
      <p:sp>
        <p:nvSpPr>
          <p:cNvPr id="13363" name="Text Box 51"/>
          <p:cNvSpPr txBox="1">
            <a:spLocks noChangeArrowheads="1"/>
          </p:cNvSpPr>
          <p:nvPr/>
        </p:nvSpPr>
        <p:spPr bwMode="auto">
          <a:xfrm>
            <a:off x="7391400" y="593725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6000">
                <a:solidFill>
                  <a:srgbClr val="FF0000"/>
                </a:solidFill>
                <a:latin typeface="DigifaceWide"/>
              </a:rPr>
              <a:t>5</a:t>
            </a:r>
          </a:p>
        </p:txBody>
      </p:sp>
      <p:sp>
        <p:nvSpPr>
          <p:cNvPr id="13364" name="Text Box 52"/>
          <p:cNvSpPr txBox="1">
            <a:spLocks noChangeArrowheads="1"/>
          </p:cNvSpPr>
          <p:nvPr/>
        </p:nvSpPr>
        <p:spPr bwMode="auto">
          <a:xfrm>
            <a:off x="7391400" y="593725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6000">
                <a:solidFill>
                  <a:srgbClr val="FF0000"/>
                </a:solidFill>
                <a:latin typeface="DigifaceWide"/>
              </a:rPr>
              <a:t>4</a:t>
            </a:r>
          </a:p>
        </p:txBody>
      </p:sp>
      <p:sp>
        <p:nvSpPr>
          <p:cNvPr id="13365" name="Text Box 53"/>
          <p:cNvSpPr txBox="1">
            <a:spLocks noChangeArrowheads="1"/>
          </p:cNvSpPr>
          <p:nvPr/>
        </p:nvSpPr>
        <p:spPr bwMode="auto">
          <a:xfrm>
            <a:off x="7391400" y="593725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6000">
                <a:solidFill>
                  <a:srgbClr val="FF0000"/>
                </a:solidFill>
                <a:latin typeface="DigifaceWide"/>
              </a:rPr>
              <a:t>3</a:t>
            </a:r>
          </a:p>
        </p:txBody>
      </p:sp>
      <p:sp>
        <p:nvSpPr>
          <p:cNvPr id="13366" name="Text Box 54"/>
          <p:cNvSpPr txBox="1">
            <a:spLocks noChangeArrowheads="1"/>
          </p:cNvSpPr>
          <p:nvPr/>
        </p:nvSpPr>
        <p:spPr bwMode="auto">
          <a:xfrm>
            <a:off x="7518400" y="593725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6000">
                <a:solidFill>
                  <a:srgbClr val="FF0000"/>
                </a:solidFill>
                <a:latin typeface="DigifaceWide"/>
              </a:rPr>
              <a:t>2</a:t>
            </a:r>
          </a:p>
        </p:txBody>
      </p:sp>
      <p:sp>
        <p:nvSpPr>
          <p:cNvPr id="13367" name="Text Box 55"/>
          <p:cNvSpPr txBox="1">
            <a:spLocks noChangeArrowheads="1"/>
          </p:cNvSpPr>
          <p:nvPr/>
        </p:nvSpPr>
        <p:spPr bwMode="auto">
          <a:xfrm>
            <a:off x="7391400" y="593725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6000">
                <a:solidFill>
                  <a:srgbClr val="FF0000"/>
                </a:solidFill>
                <a:latin typeface="DigifaceWide"/>
              </a:rPr>
              <a:t>1</a:t>
            </a:r>
          </a:p>
        </p:txBody>
      </p:sp>
      <p:sp>
        <p:nvSpPr>
          <p:cNvPr id="13368" name="Text Box 56"/>
          <p:cNvSpPr txBox="1">
            <a:spLocks noChangeArrowheads="1"/>
          </p:cNvSpPr>
          <p:nvPr/>
        </p:nvSpPr>
        <p:spPr bwMode="auto">
          <a:xfrm>
            <a:off x="7391400" y="593725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6000">
                <a:solidFill>
                  <a:srgbClr val="FF0000"/>
                </a:solidFill>
                <a:latin typeface="DigifaceWide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74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10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500"/>
                                        <p:tgtEl>
                                          <p:spTgt spid="274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8" dur="500"/>
                                        <p:tgtEl>
                                          <p:spTgt spid="274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0" dur="500"/>
                                        <p:tgtEl>
                                          <p:spTgt spid="274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2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4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5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6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7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8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ery good 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94444E-6 -2.96296E-6 L -0.07379 -0.49768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-24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ery good 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74434" grpId="0" animBg="1"/>
      <p:bldP spid="274435" grpId="0"/>
      <p:bldP spid="274436" grpId="0" animBg="1"/>
      <p:bldP spid="274436" grpId="1" animBg="1"/>
      <p:bldP spid="274439" grpId="0" animBg="1"/>
      <p:bldP spid="274439" grpId="1" animBg="1"/>
      <p:bldP spid="274440" grpId="0" build="allAtOnce"/>
      <p:bldP spid="274440" grpId="1" build="allAtOnce"/>
      <p:bldP spid="274450" grpId="0" animBg="1"/>
      <p:bldP spid="274450" grpId="1" animBg="1"/>
      <p:bldP spid="274451" grpId="0"/>
      <p:bldP spid="274451" grpId="1"/>
      <p:bldP spid="274452" grpId="0" animBg="1"/>
      <p:bldP spid="274452" grpId="1" animBg="1"/>
      <p:bldP spid="274463" grpId="0"/>
      <p:bldP spid="274463" grpId="1"/>
      <p:bldP spid="274477" grpId="0" build="allAtOnce"/>
      <p:bldP spid="274477" grpId="1" build="allAtOnce"/>
      <p:bldP spid="13363" grpId="0"/>
      <p:bldP spid="13364" grpId="0"/>
      <p:bldP spid="13365" grpId="0"/>
      <p:bldP spid="13366" grpId="0"/>
      <p:bldP spid="13367" grpId="0"/>
      <p:bldP spid="133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ChangeArrowheads="1"/>
          </p:cNvSpPr>
          <p:nvPr/>
        </p:nvSpPr>
        <p:spPr bwMode="auto">
          <a:xfrm>
            <a:off x="228600" y="1752600"/>
            <a:ext cx="8153400" cy="1219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vi-VN" altLang="vi-VN">
              <a:solidFill>
                <a:srgbClr val="800080"/>
              </a:solidFill>
            </a:endParaRPr>
          </a:p>
        </p:txBody>
      </p:sp>
      <p:sp>
        <p:nvSpPr>
          <p:cNvPr id="274435" name="Text Box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457200" y="1828800"/>
            <a:ext cx="61722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en-US" altLang="vi-VN" sz="32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d. </a:t>
            </a:r>
            <a:r>
              <a:rPr lang="en-US" altLang="vi-VN" sz="3200">
                <a:solidFill>
                  <a:srgbClr val="660066"/>
                </a:solidFill>
                <a:latin typeface="Arial Narrow" panose="020B0606020202030204" pitchFamily="34" charset="0"/>
              </a:rPr>
              <a:t>Eating and talking with friends are</a:t>
            </a:r>
          </a:p>
          <a:p>
            <a:pPr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en-US" altLang="vi-VN" sz="3200">
                <a:solidFill>
                  <a:srgbClr val="660066"/>
                </a:solidFill>
                <a:latin typeface="Arial Narrow" panose="020B0606020202030204" pitchFamily="34" charset="0"/>
              </a:rPr>
              <a:t>     popular activities ……………</a:t>
            </a:r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1828800" y="4267200"/>
            <a:ext cx="4800600" cy="609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vi-VN" altLang="vi-VN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7391400" y="457200"/>
            <a:ext cx="1371600" cy="5867400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0" scaled="1"/>
          </a:gra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vi-VN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 flipH="1">
            <a:off x="6781800" y="1676400"/>
            <a:ext cx="1981200" cy="1524000"/>
          </a:xfrm>
          <a:prstGeom prst="flowChartDelay">
            <a:avLst/>
          </a:prstGeom>
          <a:gradFill rotWithShape="1">
            <a:gsLst>
              <a:gs pos="0">
                <a:srgbClr val="800080"/>
              </a:gs>
              <a:gs pos="50000">
                <a:srgbClr val="D60093"/>
              </a:gs>
              <a:gs pos="100000">
                <a:srgbClr val="800080"/>
              </a:gs>
            </a:gsLst>
            <a:lin ang="0" scaled="1"/>
          </a:gra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vi-VN"/>
          </a:p>
        </p:txBody>
      </p:sp>
      <p:sp>
        <p:nvSpPr>
          <p:cNvPr id="274439" name="Rectangle 7"/>
          <p:cNvSpPr>
            <a:spLocks noChangeArrowheads="1"/>
          </p:cNvSpPr>
          <p:nvPr/>
        </p:nvSpPr>
        <p:spPr bwMode="auto">
          <a:xfrm>
            <a:off x="1828800" y="3505200"/>
            <a:ext cx="4800600" cy="609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vi-VN" altLang="vi-VN"/>
          </a:p>
        </p:txBody>
      </p:sp>
      <p:sp>
        <p:nvSpPr>
          <p:cNvPr id="274440" name="Text Box 8"/>
          <p:cNvSpPr txBox="1">
            <a:spLocks noChangeArrowheads="1"/>
          </p:cNvSpPr>
          <p:nvPr/>
        </p:nvSpPr>
        <p:spPr bwMode="auto">
          <a:xfrm>
            <a:off x="1905000" y="3505200"/>
            <a:ext cx="495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>
                <a:solidFill>
                  <a:srgbClr val="0000FF"/>
                </a:solidFill>
                <a:latin typeface="Arial Narrow" panose="020B0606020202030204" pitchFamily="34" charset="0"/>
              </a:rPr>
              <a:t>in America.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90600" y="3505200"/>
            <a:ext cx="609600" cy="641350"/>
            <a:chOff x="4944" y="1824"/>
            <a:chExt cx="384" cy="404"/>
          </a:xfrm>
        </p:grpSpPr>
        <p:sp>
          <p:nvSpPr>
            <p:cNvPr id="19491" name="Oval 10"/>
            <p:cNvSpPr>
              <a:spLocks noChangeArrowheads="1"/>
            </p:cNvSpPr>
            <p:nvPr/>
          </p:nvSpPr>
          <p:spPr bwMode="auto">
            <a:xfrm>
              <a:off x="4944" y="1824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9492" name="Text Box 11"/>
            <p:cNvSpPr txBox="1">
              <a:spLocks noChangeArrowheads="1"/>
            </p:cNvSpPr>
            <p:nvPr/>
          </p:nvSpPr>
          <p:spPr bwMode="auto">
            <a:xfrm>
              <a:off x="4992" y="1824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600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990600" y="4267200"/>
            <a:ext cx="609600" cy="641350"/>
            <a:chOff x="4944" y="2400"/>
            <a:chExt cx="384" cy="404"/>
          </a:xfrm>
        </p:grpSpPr>
        <p:sp>
          <p:nvSpPr>
            <p:cNvPr id="19489" name="Oval 13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9490" name="Text Box 14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600">
                  <a:solidFill>
                    <a:srgbClr val="FF0000"/>
                  </a:solidFill>
                </a:rPr>
                <a:t>B</a:t>
              </a:r>
            </a:p>
          </p:txBody>
        </p:sp>
      </p:grpSp>
      <p:sp>
        <p:nvSpPr>
          <p:cNvPr id="274450" name="Rectangle 18"/>
          <p:cNvSpPr>
            <a:spLocks noChangeArrowheads="1"/>
          </p:cNvSpPr>
          <p:nvPr/>
        </p:nvSpPr>
        <p:spPr bwMode="auto">
          <a:xfrm>
            <a:off x="1828800" y="5029200"/>
            <a:ext cx="4800600" cy="609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vi-VN" altLang="vi-VN"/>
          </a:p>
        </p:txBody>
      </p:sp>
      <p:sp>
        <p:nvSpPr>
          <p:cNvPr id="274451" name="Text Box 19"/>
          <p:cNvSpPr txBox="1">
            <a:spLocks noChangeArrowheads="1"/>
          </p:cNvSpPr>
          <p:nvPr/>
        </p:nvSpPr>
        <p:spPr bwMode="auto">
          <a:xfrm>
            <a:off x="1905000" y="4267200"/>
            <a:ext cx="495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>
                <a:solidFill>
                  <a:srgbClr val="0000FF"/>
                </a:solidFill>
                <a:latin typeface="Arial Narrow" panose="020B0606020202030204" pitchFamily="34" charset="0"/>
              </a:rPr>
              <a:t>in Viet Nam.</a:t>
            </a:r>
          </a:p>
        </p:txBody>
      </p:sp>
      <p:sp>
        <p:nvSpPr>
          <p:cNvPr id="274452" name="Rectangle 20"/>
          <p:cNvSpPr>
            <a:spLocks noChangeArrowheads="1"/>
          </p:cNvSpPr>
          <p:nvPr/>
        </p:nvSpPr>
        <p:spPr bwMode="auto">
          <a:xfrm>
            <a:off x="1828800" y="5791200"/>
            <a:ext cx="4800600" cy="609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vi-VN" altLang="vi-VN" sz="3200"/>
          </a:p>
        </p:txBody>
      </p:sp>
      <p:grpSp>
        <p:nvGrpSpPr>
          <p:cNvPr id="19470" name="Group 21"/>
          <p:cNvGrpSpPr>
            <a:grpSpLocks/>
          </p:cNvGrpSpPr>
          <p:nvPr/>
        </p:nvGrpSpPr>
        <p:grpSpPr bwMode="auto">
          <a:xfrm>
            <a:off x="6781800" y="1981200"/>
            <a:ext cx="1066800" cy="990600"/>
            <a:chOff x="4272" y="825"/>
            <a:chExt cx="672" cy="624"/>
          </a:xfrm>
        </p:grpSpPr>
        <p:sp>
          <p:nvSpPr>
            <p:cNvPr id="19487" name="Oval 22"/>
            <p:cNvSpPr>
              <a:spLocks noChangeArrowheads="1"/>
            </p:cNvSpPr>
            <p:nvPr/>
          </p:nvSpPr>
          <p:spPr bwMode="auto">
            <a:xfrm>
              <a:off x="4272" y="825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9488" name="Text Box 23"/>
            <p:cNvSpPr txBox="1">
              <a:spLocks noChangeArrowheads="1"/>
            </p:cNvSpPr>
            <p:nvPr/>
          </p:nvSpPr>
          <p:spPr bwMode="auto">
            <a:xfrm>
              <a:off x="4398" y="912"/>
              <a:ext cx="28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4000">
                  <a:solidFill>
                    <a:srgbClr val="FF0000"/>
                  </a:solidFill>
                  <a:sym typeface="Webdings" panose="05030102010509060703" pitchFamily="18" charset="2"/>
                </a:rPr>
                <a:t></a:t>
              </a:r>
            </a:p>
          </p:txBody>
        </p:sp>
      </p:grpSp>
      <p:sp>
        <p:nvSpPr>
          <p:cNvPr id="19471" name="WordArt 24"/>
          <p:cNvSpPr>
            <a:spLocks noChangeArrowheads="1" noChangeShapeType="1" noTextEdit="1"/>
          </p:cNvSpPr>
          <p:nvPr/>
        </p:nvSpPr>
        <p:spPr bwMode="auto">
          <a:xfrm>
            <a:off x="533400" y="838200"/>
            <a:ext cx="6553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normalizeH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CHOOSE THE BEST ANSWER</a:t>
            </a:r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990600" y="5029200"/>
            <a:ext cx="609600" cy="641350"/>
            <a:chOff x="4944" y="2400"/>
            <a:chExt cx="384" cy="404"/>
          </a:xfrm>
        </p:grpSpPr>
        <p:sp>
          <p:nvSpPr>
            <p:cNvPr id="19485" name="Oval 26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9486" name="Text Box 27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600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990600" y="5791200"/>
            <a:ext cx="609600" cy="641350"/>
            <a:chOff x="4944" y="2400"/>
            <a:chExt cx="384" cy="404"/>
          </a:xfrm>
        </p:grpSpPr>
        <p:sp>
          <p:nvSpPr>
            <p:cNvPr id="19483" name="Oval 29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19484" name="Text Box 30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600">
                  <a:solidFill>
                    <a:srgbClr val="FF0000"/>
                  </a:solidFill>
                </a:rPr>
                <a:t>D</a:t>
              </a:r>
            </a:p>
          </p:txBody>
        </p:sp>
      </p:grpSp>
      <p:sp>
        <p:nvSpPr>
          <p:cNvPr id="274463" name="Text Box 31"/>
          <p:cNvSpPr txBox="1">
            <a:spLocks noChangeArrowheads="1"/>
          </p:cNvSpPr>
          <p:nvPr/>
        </p:nvSpPr>
        <p:spPr bwMode="auto">
          <a:xfrm>
            <a:off x="1905000" y="5715000"/>
            <a:ext cx="236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>
                <a:solidFill>
                  <a:srgbClr val="0000FF"/>
                </a:solidFill>
                <a:latin typeface="Arial Narrow" panose="020B0606020202030204" pitchFamily="34" charset="0"/>
              </a:rPr>
              <a:t>worldwide.</a:t>
            </a:r>
          </a:p>
        </p:txBody>
      </p:sp>
      <p:sp>
        <p:nvSpPr>
          <p:cNvPr id="274477" name="Text Box 45"/>
          <p:cNvSpPr txBox="1">
            <a:spLocks noChangeArrowheads="1"/>
          </p:cNvSpPr>
          <p:nvPr/>
        </p:nvSpPr>
        <p:spPr bwMode="auto">
          <a:xfrm>
            <a:off x="1905000" y="4953000"/>
            <a:ext cx="411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>
                <a:solidFill>
                  <a:srgbClr val="0000FF"/>
                </a:solidFill>
                <a:latin typeface="Arial Narrow" panose="020B0606020202030204" pitchFamily="34" charset="0"/>
              </a:rPr>
              <a:t>in a few countries.</a:t>
            </a:r>
          </a:p>
        </p:txBody>
      </p:sp>
      <p:sp>
        <p:nvSpPr>
          <p:cNvPr id="19476" name="AutoShape 50"/>
          <p:cNvSpPr>
            <a:spLocks noChangeArrowheads="1"/>
          </p:cNvSpPr>
          <p:nvPr/>
        </p:nvSpPr>
        <p:spPr bwMode="auto">
          <a:xfrm>
            <a:off x="7480300" y="754063"/>
            <a:ext cx="1143000" cy="685800"/>
          </a:xfrm>
          <a:prstGeom prst="roundRect">
            <a:avLst>
              <a:gd name="adj" fmla="val 20602"/>
            </a:avLst>
          </a:prstGeom>
          <a:gradFill rotWithShape="1">
            <a:gsLst>
              <a:gs pos="0">
                <a:srgbClr val="FFFF00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en-US"/>
          </a:p>
        </p:txBody>
      </p:sp>
      <p:sp>
        <p:nvSpPr>
          <p:cNvPr id="17459" name="Text Box 51"/>
          <p:cNvSpPr txBox="1">
            <a:spLocks noChangeArrowheads="1"/>
          </p:cNvSpPr>
          <p:nvPr/>
        </p:nvSpPr>
        <p:spPr bwMode="auto">
          <a:xfrm>
            <a:off x="7391400" y="593725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6000">
                <a:solidFill>
                  <a:srgbClr val="FF0000"/>
                </a:solidFill>
                <a:latin typeface="DigifaceWide"/>
              </a:rPr>
              <a:t>5</a:t>
            </a:r>
          </a:p>
        </p:txBody>
      </p:sp>
      <p:sp>
        <p:nvSpPr>
          <p:cNvPr id="17460" name="Text Box 52"/>
          <p:cNvSpPr txBox="1">
            <a:spLocks noChangeArrowheads="1"/>
          </p:cNvSpPr>
          <p:nvPr/>
        </p:nvSpPr>
        <p:spPr bwMode="auto">
          <a:xfrm>
            <a:off x="7391400" y="593725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6000">
                <a:solidFill>
                  <a:srgbClr val="FF0000"/>
                </a:solidFill>
                <a:latin typeface="DigifaceWide"/>
              </a:rPr>
              <a:t>4</a:t>
            </a:r>
          </a:p>
        </p:txBody>
      </p:sp>
      <p:sp>
        <p:nvSpPr>
          <p:cNvPr id="17461" name="Text Box 53"/>
          <p:cNvSpPr txBox="1">
            <a:spLocks noChangeArrowheads="1"/>
          </p:cNvSpPr>
          <p:nvPr/>
        </p:nvSpPr>
        <p:spPr bwMode="auto">
          <a:xfrm>
            <a:off x="7391400" y="593725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6000">
                <a:solidFill>
                  <a:srgbClr val="FF0000"/>
                </a:solidFill>
                <a:latin typeface="DigifaceWide"/>
              </a:rPr>
              <a:t>3</a:t>
            </a:r>
          </a:p>
        </p:txBody>
      </p:sp>
      <p:sp>
        <p:nvSpPr>
          <p:cNvPr id="17462" name="Text Box 54"/>
          <p:cNvSpPr txBox="1">
            <a:spLocks noChangeArrowheads="1"/>
          </p:cNvSpPr>
          <p:nvPr/>
        </p:nvSpPr>
        <p:spPr bwMode="auto">
          <a:xfrm>
            <a:off x="7518400" y="593725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6000">
                <a:solidFill>
                  <a:srgbClr val="FF0000"/>
                </a:solidFill>
                <a:latin typeface="DigifaceWide"/>
              </a:rPr>
              <a:t>2</a:t>
            </a:r>
          </a:p>
        </p:txBody>
      </p:sp>
      <p:sp>
        <p:nvSpPr>
          <p:cNvPr id="17463" name="Text Box 55"/>
          <p:cNvSpPr txBox="1">
            <a:spLocks noChangeArrowheads="1"/>
          </p:cNvSpPr>
          <p:nvPr/>
        </p:nvSpPr>
        <p:spPr bwMode="auto">
          <a:xfrm>
            <a:off x="7391400" y="593725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6000">
                <a:solidFill>
                  <a:srgbClr val="FF0000"/>
                </a:solidFill>
                <a:latin typeface="DigifaceWide"/>
              </a:rPr>
              <a:t>1</a:t>
            </a:r>
          </a:p>
        </p:txBody>
      </p:sp>
      <p:sp>
        <p:nvSpPr>
          <p:cNvPr id="17464" name="Text Box 56"/>
          <p:cNvSpPr txBox="1">
            <a:spLocks noChangeArrowheads="1"/>
          </p:cNvSpPr>
          <p:nvPr/>
        </p:nvSpPr>
        <p:spPr bwMode="auto">
          <a:xfrm>
            <a:off x="7391400" y="593725"/>
            <a:ext cx="1322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6000">
                <a:solidFill>
                  <a:srgbClr val="FF0000"/>
                </a:solidFill>
                <a:latin typeface="DigifaceWide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74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10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500"/>
                                        <p:tgtEl>
                                          <p:spTgt spid="274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8" dur="500"/>
                                        <p:tgtEl>
                                          <p:spTgt spid="274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680"/>
                            </p:stCondLst>
                            <p:childTnLst>
                              <p:par>
                                <p:cTn id="48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0" dur="500"/>
                                        <p:tgtEl>
                                          <p:spTgt spid="274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18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18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18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18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18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18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2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autoRev="1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4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5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 autoRev="1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6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7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500" autoRev="1" fill="hold"/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74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8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 autoRev="1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112E-17 -2.96296E-6 L 0.22083 -0.49768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-24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ery good 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74434" grpId="0" animBg="1"/>
      <p:bldP spid="274435" grpId="0"/>
      <p:bldP spid="274436" grpId="0" animBg="1"/>
      <p:bldP spid="274436" grpId="1" animBg="1"/>
      <p:bldP spid="274439" grpId="0" animBg="1"/>
      <p:bldP spid="274439" grpId="1" animBg="1"/>
      <p:bldP spid="274440" grpId="0" build="allAtOnce"/>
      <p:bldP spid="274440" grpId="1" build="allAtOnce"/>
      <p:bldP spid="274450" grpId="0" animBg="1"/>
      <p:bldP spid="274450" grpId="1" animBg="1"/>
      <p:bldP spid="274451" grpId="0"/>
      <p:bldP spid="274451" grpId="1"/>
      <p:bldP spid="274452" grpId="0" animBg="1"/>
      <p:bldP spid="274452" grpId="1" animBg="1"/>
      <p:bldP spid="274463" grpId="0"/>
      <p:bldP spid="274463" grpId="1"/>
      <p:bldP spid="274477" grpId="0" build="allAtOnce"/>
      <p:bldP spid="274477" grpId="1" build="allAtOnce"/>
      <p:bldP spid="17459" grpId="0"/>
      <p:bldP spid="17460" grpId="0"/>
      <p:bldP spid="17461" grpId="0"/>
      <p:bldP spid="17462" grpId="0"/>
      <p:bldP spid="17463" grpId="0"/>
      <p:bldP spid="174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81000" y="120650"/>
            <a:ext cx="3581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>
                <a:solidFill>
                  <a:srgbClr val="FF0000"/>
                </a:solidFill>
              </a:rPr>
              <a:t>Post - reading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28600" y="914400"/>
            <a:ext cx="3581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>
                <a:solidFill>
                  <a:srgbClr val="000000"/>
                </a:solidFill>
              </a:rPr>
              <a:t>Discussion : 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8153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3600" b="1" dirty="0">
                <a:solidFill>
                  <a:srgbClr val="FF3300"/>
                </a:solidFill>
              </a:rPr>
              <a:t>What do students </a:t>
            </a:r>
            <a:r>
              <a:rPr lang="en-US" altLang="vi-VN" sz="3600" b="1">
                <a:solidFill>
                  <a:srgbClr val="FF3300"/>
                </a:solidFill>
              </a:rPr>
              <a:t>in </a:t>
            </a:r>
            <a:r>
              <a:rPr lang="en-US" altLang="vi-VN" sz="3600" b="1" smtClean="0">
                <a:solidFill>
                  <a:srgbClr val="FF3300"/>
                </a:solidFill>
              </a:rPr>
              <a:t>American</a:t>
            </a:r>
            <a:endParaRPr lang="en-US" altLang="vi-VN" sz="3600" b="1" dirty="0">
              <a:solidFill>
                <a:srgbClr val="FF3300"/>
              </a:solidFill>
            </a:endParaRPr>
          </a:p>
          <a:p>
            <a:r>
              <a:rPr lang="en-US" altLang="vi-VN" sz="3600" b="1" dirty="0">
                <a:solidFill>
                  <a:srgbClr val="FF3300"/>
                </a:solidFill>
              </a:rPr>
              <a:t>                 schools do at recess?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685800" y="2895600"/>
            <a:ext cx="769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>
                <a:solidFill>
                  <a:srgbClr val="0000FF"/>
                </a:solidFill>
                <a:sym typeface="Wingdings" panose="05000000000000000000" pitchFamily="2" charset="2"/>
              </a:rPr>
              <a:t></a:t>
            </a:r>
            <a:r>
              <a:rPr lang="en-US" altLang="vi-VN" sz="3600" b="1">
                <a:solidFill>
                  <a:srgbClr val="0000FF"/>
                </a:solidFill>
              </a:rPr>
              <a:t>They </a:t>
            </a:r>
            <a:r>
              <a:rPr lang="en-US" altLang="vi-VN" sz="3600" b="1">
                <a:solidFill>
                  <a:srgbClr val="000000"/>
                </a:solidFill>
              </a:rPr>
              <a:t>usually</a:t>
            </a:r>
            <a:r>
              <a:rPr lang="en-US" altLang="vi-VN" sz="3600" b="1">
                <a:solidFill>
                  <a:srgbClr val="0000FF"/>
                </a:solidFill>
              </a:rPr>
              <a:t>…………………..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4648200" y="2895600"/>
            <a:ext cx="2419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3600" b="1">
                <a:solidFill>
                  <a:srgbClr val="FF0000"/>
                </a:solidFill>
              </a:rPr>
              <a:t>play catch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762000" y="4343400"/>
            <a:ext cx="7391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u="sng"/>
              <a:t>Adverbs</a:t>
            </a:r>
            <a:r>
              <a:rPr lang="en-US" altLang="vi-VN" sz="3200" b="1"/>
              <a:t>: </a:t>
            </a:r>
            <a:r>
              <a:rPr lang="en-US" altLang="vi-VN" sz="3200" b="1">
                <a:solidFill>
                  <a:srgbClr val="0000FF"/>
                </a:solidFill>
              </a:rPr>
              <a:t>never,  sometimes, often, usually, …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37" grpId="0"/>
      <p:bldP spid="44038" grpId="0"/>
      <p:bldP spid="440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00" name="Group 4"/>
          <p:cNvGrpSpPr>
            <a:grpSpLocks/>
          </p:cNvGrpSpPr>
          <p:nvPr/>
        </p:nvGrpSpPr>
        <p:grpSpPr bwMode="auto">
          <a:xfrm>
            <a:off x="738188" y="2057400"/>
            <a:ext cx="7848600" cy="1981200"/>
            <a:chOff x="465" y="1296"/>
            <a:chExt cx="4944" cy="1248"/>
          </a:xfrm>
        </p:grpSpPr>
        <p:sp>
          <p:nvSpPr>
            <p:cNvPr id="21521" name="AutoShape 5"/>
            <p:cNvSpPr>
              <a:spLocks noChangeArrowheads="1"/>
            </p:cNvSpPr>
            <p:nvPr/>
          </p:nvSpPr>
          <p:spPr bwMode="auto">
            <a:xfrm>
              <a:off x="465" y="1296"/>
              <a:ext cx="4944" cy="1248"/>
            </a:xfrm>
            <a:prstGeom prst="cloudCallout">
              <a:avLst>
                <a:gd name="adj1" fmla="val -2449"/>
                <a:gd name="adj2" fmla="val -30528"/>
              </a:avLst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21522" name="Rectangle 6"/>
            <p:cNvSpPr>
              <a:spLocks noChangeArrowheads="1"/>
            </p:cNvSpPr>
            <p:nvPr/>
          </p:nvSpPr>
          <p:spPr bwMode="auto">
            <a:xfrm>
              <a:off x="816" y="1581"/>
              <a:ext cx="3527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2800" b="1">
                  <a:solidFill>
                    <a:srgbClr val="FF3300"/>
                  </a:solidFill>
                </a:rPr>
                <a:t>What do students in American</a:t>
              </a:r>
            </a:p>
            <a:p>
              <a:pPr algn="ctr"/>
              <a:r>
                <a:rPr lang="en-US" altLang="vi-VN" sz="2800" b="1">
                  <a:solidFill>
                    <a:srgbClr val="FF3300"/>
                  </a:solidFill>
                </a:rPr>
                <a:t>                 schools do at recess?</a:t>
              </a:r>
            </a:p>
          </p:txBody>
        </p:sp>
      </p:grp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990600" y="1009650"/>
            <a:ext cx="2541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400" b="1">
                <a:solidFill>
                  <a:srgbClr val="0000FF"/>
                </a:solidFill>
              </a:rPr>
              <a:t>play baseball</a:t>
            </a:r>
            <a:r>
              <a:rPr lang="en-US" altLang="vi-VN">
                <a:solidFill>
                  <a:srgbClr val="0000FF"/>
                </a:solidFill>
              </a:rPr>
              <a:t>       </a:t>
            </a: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5486400" y="1095375"/>
            <a:ext cx="331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400" b="1">
                <a:solidFill>
                  <a:srgbClr val="0000FF"/>
                </a:solidFill>
              </a:rPr>
              <a:t>practice scoring goal</a:t>
            </a:r>
            <a:r>
              <a:rPr lang="en-US" altLang="vi-VN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3352800" y="4846638"/>
            <a:ext cx="2276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read or study</a:t>
            </a: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5410200" y="4419600"/>
            <a:ext cx="3127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400" b="1">
                <a:solidFill>
                  <a:srgbClr val="0000FF"/>
                </a:solidFill>
              </a:rPr>
              <a:t>swap baseball</a:t>
            </a:r>
            <a:r>
              <a:rPr lang="en-US" altLang="vi-VN">
                <a:solidFill>
                  <a:srgbClr val="0000FF"/>
                </a:solidFill>
              </a:rPr>
              <a:t> </a:t>
            </a:r>
            <a:r>
              <a:rPr lang="en-US" altLang="vi-VN" sz="2400" b="1">
                <a:solidFill>
                  <a:srgbClr val="0000FF"/>
                </a:solidFill>
              </a:rPr>
              <a:t>cards</a:t>
            </a: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381000" y="4222750"/>
            <a:ext cx="2328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400">
                <a:solidFill>
                  <a:srgbClr val="0000FF"/>
                </a:solidFill>
              </a:rPr>
              <a:t> </a:t>
            </a:r>
            <a:r>
              <a:rPr lang="en-US" altLang="vi-VN" sz="2400" b="1">
                <a:solidFill>
                  <a:srgbClr val="0000FF"/>
                </a:solidFill>
              </a:rPr>
              <a:t>talking</a:t>
            </a:r>
            <a:r>
              <a:rPr lang="en-US" altLang="vi-VN"/>
              <a:t>                 </a:t>
            </a: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2209800" y="4527550"/>
            <a:ext cx="116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400" b="1">
                <a:solidFill>
                  <a:srgbClr val="0000FF"/>
                </a:solidFill>
              </a:rPr>
              <a:t>eating </a:t>
            </a: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3505200" y="700088"/>
            <a:ext cx="2379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400" b="1">
                <a:solidFill>
                  <a:srgbClr val="0000FF"/>
                </a:solidFill>
              </a:rPr>
              <a:t>listen to music</a:t>
            </a:r>
            <a:r>
              <a:rPr lang="en-US" altLang="vi-VN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>
            <a:off x="1600200" y="1447800"/>
            <a:ext cx="685800" cy="7620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>
            <a:off x="4572000" y="1143000"/>
            <a:ext cx="152400" cy="8382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 flipH="1">
            <a:off x="6248400" y="1600200"/>
            <a:ext cx="685800" cy="4984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3" name="Line 17"/>
          <p:cNvSpPr>
            <a:spLocks noChangeShapeType="1"/>
          </p:cNvSpPr>
          <p:nvPr/>
        </p:nvSpPr>
        <p:spPr bwMode="auto">
          <a:xfrm flipH="1">
            <a:off x="4191000" y="4038600"/>
            <a:ext cx="304800" cy="9144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4" name="Line 18"/>
          <p:cNvSpPr>
            <a:spLocks noChangeShapeType="1"/>
          </p:cNvSpPr>
          <p:nvPr/>
        </p:nvSpPr>
        <p:spPr bwMode="auto">
          <a:xfrm>
            <a:off x="5943600" y="3719513"/>
            <a:ext cx="644525" cy="64452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5" name="Line 19"/>
          <p:cNvSpPr>
            <a:spLocks noChangeShapeType="1"/>
          </p:cNvSpPr>
          <p:nvPr/>
        </p:nvSpPr>
        <p:spPr bwMode="auto">
          <a:xfrm flipH="1">
            <a:off x="1219200" y="3657600"/>
            <a:ext cx="609600" cy="6096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6" name="Line 20"/>
          <p:cNvSpPr>
            <a:spLocks noChangeShapeType="1"/>
          </p:cNvSpPr>
          <p:nvPr/>
        </p:nvSpPr>
        <p:spPr bwMode="auto">
          <a:xfrm flipH="1">
            <a:off x="2743200" y="3962400"/>
            <a:ext cx="228600" cy="5334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/>
      <p:bldP spid="55304" grpId="0"/>
      <p:bldP spid="55305" grpId="0"/>
      <p:bldP spid="55306" grpId="0"/>
      <p:bldP spid="55307" grpId="0"/>
      <p:bldP spid="55308" grpId="0"/>
      <p:bldP spid="55309" grpId="0"/>
      <p:bldP spid="55310" grpId="0" animBg="1"/>
      <p:bldP spid="55311" grpId="0" animBg="1"/>
      <p:bldP spid="55312" grpId="0" animBg="1"/>
      <p:bldP spid="55313" grpId="0" animBg="1"/>
      <p:bldP spid="55314" grpId="0" animBg="1"/>
      <p:bldP spid="55315" grpId="0" animBg="1"/>
      <p:bldP spid="553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1200"/>
            <a:ext cx="3581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685800" y="2587625"/>
            <a:ext cx="7772400" cy="1470025"/>
          </a:xfrm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3098" name="Oval 26">
            <a:hlinkClick r:id="rId4" action="ppaction://hlinksldjump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457200"/>
            <a:ext cx="1752600" cy="17526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7200"/>
              <a:t>1</a:t>
            </a:r>
          </a:p>
        </p:txBody>
      </p:sp>
      <p:sp>
        <p:nvSpPr>
          <p:cNvPr id="3099" name="Oval 2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343525" y="1081088"/>
            <a:ext cx="1752600" cy="17526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6600"/>
              <a:t>2</a:t>
            </a:r>
          </a:p>
        </p:txBody>
      </p:sp>
      <p:sp>
        <p:nvSpPr>
          <p:cNvPr id="3100" name="Oval 2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096000" y="2781300"/>
            <a:ext cx="1752600" cy="17526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6600"/>
              <a:t>3</a:t>
            </a:r>
          </a:p>
        </p:txBody>
      </p:sp>
      <p:sp>
        <p:nvSpPr>
          <p:cNvPr id="3101" name="Oval 2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876425" y="990600"/>
            <a:ext cx="1752600" cy="17526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6600"/>
              <a:t>8</a:t>
            </a:r>
          </a:p>
        </p:txBody>
      </p:sp>
      <p:sp>
        <p:nvSpPr>
          <p:cNvPr id="3102" name="Oval 3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066800" y="2609850"/>
            <a:ext cx="1752600" cy="17526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6600"/>
              <a:t>7</a:t>
            </a:r>
          </a:p>
        </p:txBody>
      </p:sp>
      <p:sp>
        <p:nvSpPr>
          <p:cNvPr id="3103" name="Oval 3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1800225" y="4238625"/>
            <a:ext cx="1752600" cy="17526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6600"/>
              <a:t>6</a:t>
            </a:r>
          </a:p>
        </p:txBody>
      </p:sp>
      <p:sp>
        <p:nvSpPr>
          <p:cNvPr id="3104" name="Oval 32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181600" y="4405313"/>
            <a:ext cx="1752600" cy="17526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6600"/>
              <a:t>4</a:t>
            </a:r>
          </a:p>
        </p:txBody>
      </p:sp>
      <p:sp>
        <p:nvSpPr>
          <p:cNvPr id="3105" name="Oval 33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462338" y="4876800"/>
            <a:ext cx="1752600" cy="17526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6600"/>
              <a:t>5</a:t>
            </a:r>
          </a:p>
        </p:txBody>
      </p:sp>
      <p:sp>
        <p:nvSpPr>
          <p:cNvPr id="22541" name="Text Box 14"/>
          <p:cNvSpPr txBox="1">
            <a:spLocks noChangeArrowheads="1"/>
          </p:cNvSpPr>
          <p:nvPr/>
        </p:nvSpPr>
        <p:spPr bwMode="auto">
          <a:xfrm>
            <a:off x="304800" y="76200"/>
            <a:ext cx="525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FF0000"/>
                </a:solidFill>
              </a:rPr>
              <a:t>Lucky number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1"/>
                  </p:tgtEl>
                </p:cond>
              </p:nextCondLst>
            </p:seq>
          </p:childTnLst>
        </p:cTn>
      </p:par>
    </p:tnLst>
    <p:bldLst>
      <p:bldP spid="3098" grpId="0" animBg="1"/>
      <p:bldP spid="3099" grpId="0" animBg="1"/>
      <p:bldP spid="3100" grpId="0" animBg="1"/>
      <p:bldP spid="3101" grpId="0" animBg="1"/>
      <p:bldP spid="3102" grpId="0" animBg="1"/>
      <p:bldP spid="3103" grpId="0" animBg="1"/>
      <p:bldP spid="3104" grpId="0" animBg="1"/>
      <p:bldP spid="310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159000" y="1635125"/>
            <a:ext cx="480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3600" b="1">
                <a:latin typeface=".VnTifani Heavy" pitchFamily="34" charset="0"/>
              </a:rPr>
              <a:t>III. Homework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800225" y="2708275"/>
            <a:ext cx="569595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en-US" altLang="vi-VN" sz="3200" b="1">
                <a:solidFill>
                  <a:srgbClr val="0000FF"/>
                </a:solidFill>
                <a:latin typeface=".VnTime" panose="020B7200000000000000" pitchFamily="34" charset="0"/>
              </a:rPr>
              <a:t> Learn by heart the new words</a:t>
            </a:r>
          </a:p>
          <a:p>
            <a:pPr>
              <a:buFontTx/>
              <a:buChar char="-"/>
            </a:pPr>
            <a:r>
              <a:rPr lang="en-US" altLang="vi-VN" sz="3200" b="1">
                <a:solidFill>
                  <a:srgbClr val="0000FF"/>
                </a:solidFill>
                <a:latin typeface=".VnTime" panose="020B7200000000000000" pitchFamily="34" charset="0"/>
              </a:rPr>
              <a:t> Prepare new lesson:</a:t>
            </a:r>
          </a:p>
          <a:p>
            <a:r>
              <a:rPr lang="en-US" altLang="vi-VN" sz="3200" b="1">
                <a:solidFill>
                  <a:srgbClr val="0000FF"/>
                </a:solidFill>
                <a:latin typeface=".VnTime" panose="020B7200000000000000" pitchFamily="34" charset="0"/>
              </a:rPr>
              <a:t>   </a:t>
            </a:r>
            <a:r>
              <a:rPr lang="en-US" altLang="vi-VN" sz="3200" b="1">
                <a:solidFill>
                  <a:srgbClr val="FF0000"/>
                </a:solidFill>
                <a:latin typeface=".VnTime" panose="020B7200000000000000" pitchFamily="34" charset="0"/>
              </a:rPr>
              <a:t>Unit 6: After school, A1, 2</a:t>
            </a:r>
          </a:p>
        </p:txBody>
      </p:sp>
      <p:sp>
        <p:nvSpPr>
          <p:cNvPr id="23556" name="Line 5"/>
          <p:cNvSpPr>
            <a:spLocks noChangeShapeType="1"/>
          </p:cNvSpPr>
          <p:nvPr/>
        </p:nvSpPr>
        <p:spPr bwMode="auto">
          <a:xfrm>
            <a:off x="1982788" y="2260600"/>
            <a:ext cx="515461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>
            <a:off x="609600" y="6821488"/>
            <a:ext cx="8077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449388"/>
            <a:ext cx="3124200" cy="762000"/>
          </a:xfrm>
          <a:solidFill>
            <a:srgbClr val="FF9999"/>
          </a:solidFill>
        </p:spPr>
        <p:txBody>
          <a:bodyPr/>
          <a:lstStyle/>
          <a:p>
            <a:r>
              <a:rPr lang="en-US" altLang="vi-VN" sz="3200" b="1" u="sng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vi-VN" sz="3200" b="1" u="sng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vi-VN" sz="4000" b="1" smtClean="0">
                <a:latin typeface="Times New Roman" panose="02020603050405020304" pitchFamily="18" charset="0"/>
              </a:rPr>
              <a:t>REVIEW</a:t>
            </a:r>
            <a:br>
              <a:rPr lang="en-US" altLang="vi-VN" sz="4000" b="1" smtClean="0">
                <a:latin typeface="Times New Roman" panose="02020603050405020304" pitchFamily="18" charset="0"/>
              </a:rPr>
            </a:br>
            <a:endParaRPr lang="en-US" altLang="vi-VN" sz="4000" b="1" smtClean="0">
              <a:latin typeface="Times New Roman" panose="02020603050405020304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636838"/>
            <a:ext cx="6229350" cy="1728787"/>
          </a:xfrm>
        </p:spPr>
        <p:txBody>
          <a:bodyPr/>
          <a:lstStyle/>
          <a:p>
            <a:pPr>
              <a:buFontTx/>
              <a:buNone/>
            </a:pPr>
            <a:r>
              <a:rPr lang="en-US" altLang="vi-VN" sz="4500" b="1" smtClean="0">
                <a:latin typeface="Times New Roman" panose="02020603050405020304" pitchFamily="18" charset="0"/>
              </a:rPr>
              <a:t>What do you usually do </a:t>
            </a:r>
          </a:p>
          <a:p>
            <a:pPr>
              <a:buFontTx/>
              <a:buNone/>
            </a:pPr>
            <a:r>
              <a:rPr lang="en-US" altLang="vi-VN" sz="4500" b="1" smtClean="0">
                <a:latin typeface="Times New Roman" panose="02020603050405020304" pitchFamily="18" charset="0"/>
              </a:rPr>
              <a:t>at recess? </a:t>
            </a:r>
          </a:p>
          <a:p>
            <a:pPr>
              <a:buFontTx/>
              <a:buNone/>
            </a:pPr>
            <a:endParaRPr lang="en-US" altLang="vi-VN" sz="400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 smtClean="0"/>
              <a:t>Number 1</a:t>
            </a:r>
          </a:p>
        </p:txBody>
      </p:sp>
      <p:sp>
        <p:nvSpPr>
          <p:cNvPr id="25603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5867400"/>
            <a:ext cx="1371600" cy="9906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25604" name="Picture 8" descr="be-nghe-nh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42862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 smtClean="0"/>
              <a:t>Number 2</a:t>
            </a:r>
          </a:p>
        </p:txBody>
      </p:sp>
      <p:sp>
        <p:nvSpPr>
          <p:cNvPr id="26627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5867400"/>
            <a:ext cx="1371600" cy="9906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26628" name="Picture 7" descr="PCH65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47625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9" descr="ANd9GcQN_FfqjHTs1MdV7MuoT5Lj0Zn_TzPJAB9M1t-ek3V1EGTes77V4pP_4w09n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23050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71800"/>
            <a:ext cx="3581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mtClean="0">
                <a:solidFill>
                  <a:srgbClr val="FF0000"/>
                </a:solidFill>
              </a:rPr>
              <a:t>Number 3 is a lucky number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vi-VN" sz="7200" b="1" smtClean="0"/>
              <a:t>Congratulations!</a:t>
            </a:r>
          </a:p>
          <a:p>
            <a:pPr algn="ctr" eaLnBrk="1" hangingPunct="1">
              <a:buFontTx/>
              <a:buNone/>
            </a:pPr>
            <a:endParaRPr lang="en-US" altLang="vi-VN" sz="7200" b="1" smtClean="0"/>
          </a:p>
          <a:p>
            <a:pPr algn="ctr" eaLnBrk="1" hangingPunct="1">
              <a:buFontTx/>
              <a:buNone/>
            </a:pPr>
            <a:r>
              <a:rPr lang="en-US" altLang="vi-VN" smtClean="0"/>
              <a:t> </a:t>
            </a:r>
          </a:p>
        </p:txBody>
      </p:sp>
      <p:sp>
        <p:nvSpPr>
          <p:cNvPr id="27653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5867400"/>
            <a:ext cx="1371600" cy="9906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 smtClean="0"/>
              <a:t>Number 4</a:t>
            </a:r>
          </a:p>
        </p:txBody>
      </p:sp>
      <p:sp>
        <p:nvSpPr>
          <p:cNvPr id="28675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5867400"/>
            <a:ext cx="1371600" cy="9906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28676" name="Picture 7" descr="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19225"/>
            <a:ext cx="39624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 smtClean="0"/>
              <a:t>Number 5</a:t>
            </a:r>
          </a:p>
        </p:txBody>
      </p:sp>
      <p:sp>
        <p:nvSpPr>
          <p:cNvPr id="29699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5867400"/>
            <a:ext cx="1371600" cy="9906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14342" name="Picture 6" descr="hinh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4191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vi-VN" smtClean="0"/>
              <a:t>Number 6</a:t>
            </a:r>
          </a:p>
        </p:txBody>
      </p:sp>
      <p:sp>
        <p:nvSpPr>
          <p:cNvPr id="30723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5867400"/>
            <a:ext cx="1371600" cy="9906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30724" name="Picture 9" descr="20121019143912_Bong%20ro%2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8600"/>
            <a:ext cx="47625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1" descr="DSC_02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29025"/>
            <a:ext cx="47625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 smtClean="0">
                <a:solidFill>
                  <a:srgbClr val="FF0000"/>
                </a:solidFill>
              </a:rPr>
              <a:t>Number 7 is a lucky number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915400" cy="5334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vi-VN" sz="7400" smtClean="0"/>
              <a:t>Congratulations!</a:t>
            </a:r>
          </a:p>
        </p:txBody>
      </p:sp>
      <p:sp>
        <p:nvSpPr>
          <p:cNvPr id="31748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5867400"/>
            <a:ext cx="1371600" cy="9906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3200"/>
            <a:ext cx="42672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 smtClean="0"/>
              <a:t>Number 8</a:t>
            </a:r>
          </a:p>
        </p:txBody>
      </p:sp>
      <p:sp>
        <p:nvSpPr>
          <p:cNvPr id="3277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5867400"/>
            <a:ext cx="1371600" cy="9906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32772" name="Picture 7" descr="IMG9706resize_b08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24000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4"/>
          <p:cNvSpPr>
            <a:spLocks noChangeArrowheads="1"/>
          </p:cNvSpPr>
          <p:nvPr/>
        </p:nvSpPr>
        <p:spPr bwMode="auto">
          <a:xfrm>
            <a:off x="3200400" y="2209800"/>
            <a:ext cx="25908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C00000"/>
                </a:solidFill>
              </a:rPr>
              <a:t>Activities </a:t>
            </a:r>
          </a:p>
          <a:p>
            <a:pPr algn="ctr"/>
            <a:r>
              <a:rPr lang="en-US" altLang="vi-VN" sz="3600" b="1">
                <a:solidFill>
                  <a:srgbClr val="C00000"/>
                </a:solidFill>
              </a:rPr>
              <a:t>at recess</a:t>
            </a: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 flipH="1" flipV="1">
            <a:off x="2971800" y="1828800"/>
            <a:ext cx="622300" cy="595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V="1">
            <a:off x="5616575" y="2209800"/>
            <a:ext cx="784225" cy="427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5791200" y="3249613"/>
            <a:ext cx="914400" cy="331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H="1" flipV="1">
            <a:off x="3962400" y="15240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H="1">
            <a:off x="3455988" y="3581400"/>
            <a:ext cx="277812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V="1">
            <a:off x="4800600" y="1676400"/>
            <a:ext cx="347663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flipH="1">
            <a:off x="2133600" y="28956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Oval 14"/>
          <p:cNvSpPr>
            <a:spLocks noChangeArrowheads="1"/>
          </p:cNvSpPr>
          <p:nvPr/>
        </p:nvSpPr>
        <p:spPr bwMode="auto">
          <a:xfrm>
            <a:off x="381000" y="1143000"/>
            <a:ext cx="25908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vi-VN" sz="2400"/>
              <a:t>listen to music</a:t>
            </a:r>
          </a:p>
        </p:txBody>
      </p:sp>
      <p:sp>
        <p:nvSpPr>
          <p:cNvPr id="32783" name="Oval 15"/>
          <p:cNvSpPr>
            <a:spLocks noChangeArrowheads="1"/>
          </p:cNvSpPr>
          <p:nvPr/>
        </p:nvSpPr>
        <p:spPr bwMode="auto">
          <a:xfrm>
            <a:off x="2057400" y="4572000"/>
            <a:ext cx="2438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vi-VN" sz="2400"/>
              <a:t>play volleyball</a:t>
            </a:r>
          </a:p>
        </p:txBody>
      </p:sp>
      <p:sp>
        <p:nvSpPr>
          <p:cNvPr id="32784" name="Oval 16"/>
          <p:cNvSpPr>
            <a:spLocks noChangeArrowheads="1"/>
          </p:cNvSpPr>
          <p:nvPr/>
        </p:nvSpPr>
        <p:spPr bwMode="auto">
          <a:xfrm>
            <a:off x="6629400" y="2895600"/>
            <a:ext cx="2286000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vi-VN" sz="2400"/>
              <a:t>play soccer</a:t>
            </a:r>
          </a:p>
        </p:txBody>
      </p:sp>
      <p:sp>
        <p:nvSpPr>
          <p:cNvPr id="32785" name="Oval 17"/>
          <p:cNvSpPr>
            <a:spLocks noChangeArrowheads="1"/>
          </p:cNvSpPr>
          <p:nvPr/>
        </p:nvSpPr>
        <p:spPr bwMode="auto">
          <a:xfrm>
            <a:off x="6477000" y="1676400"/>
            <a:ext cx="16002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vi-VN" sz="2400"/>
              <a:t>talk</a:t>
            </a:r>
          </a:p>
        </p:txBody>
      </p:sp>
      <p:sp>
        <p:nvSpPr>
          <p:cNvPr id="32786" name="Oval 18"/>
          <p:cNvSpPr>
            <a:spLocks noChangeArrowheads="1"/>
          </p:cNvSpPr>
          <p:nvPr/>
        </p:nvSpPr>
        <p:spPr bwMode="auto">
          <a:xfrm>
            <a:off x="4800600" y="939800"/>
            <a:ext cx="20574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vi-VN" sz="2400"/>
              <a:t>skip rope</a:t>
            </a:r>
          </a:p>
        </p:txBody>
      </p:sp>
      <p:sp>
        <p:nvSpPr>
          <p:cNvPr id="32787" name="Oval 19"/>
          <p:cNvSpPr>
            <a:spLocks noChangeArrowheads="1"/>
          </p:cNvSpPr>
          <p:nvPr/>
        </p:nvSpPr>
        <p:spPr bwMode="auto">
          <a:xfrm>
            <a:off x="3124200" y="609600"/>
            <a:ext cx="16002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vi-VN" sz="2400"/>
              <a:t>study</a:t>
            </a:r>
          </a:p>
        </p:txBody>
      </p:sp>
      <p:sp>
        <p:nvSpPr>
          <p:cNvPr id="32790" name="Oval 22"/>
          <p:cNvSpPr>
            <a:spLocks noChangeArrowheads="1"/>
          </p:cNvSpPr>
          <p:nvPr/>
        </p:nvSpPr>
        <p:spPr bwMode="auto">
          <a:xfrm>
            <a:off x="0" y="3048000"/>
            <a:ext cx="21336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vi-VN" sz="2400"/>
              <a:t>play games</a:t>
            </a:r>
          </a:p>
        </p:txBody>
      </p:sp>
      <p:sp>
        <p:nvSpPr>
          <p:cNvPr id="32793" name="Oval 25"/>
          <p:cNvSpPr>
            <a:spLocks noChangeArrowheads="1"/>
          </p:cNvSpPr>
          <p:nvPr/>
        </p:nvSpPr>
        <p:spPr bwMode="auto">
          <a:xfrm>
            <a:off x="4800600" y="4419600"/>
            <a:ext cx="2209800" cy="990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vi-VN" sz="2400"/>
          </a:p>
          <a:p>
            <a:pPr algn="ctr"/>
            <a:r>
              <a:rPr lang="en-US" altLang="vi-VN" sz="2400"/>
              <a:t>read </a:t>
            </a:r>
          </a:p>
          <a:p>
            <a:pPr algn="ctr"/>
            <a:endParaRPr lang="en-US" altLang="vi-VN" sz="2400">
              <a:solidFill>
                <a:srgbClr val="FF3300"/>
              </a:solidFill>
            </a:endParaRPr>
          </a:p>
        </p:txBody>
      </p:sp>
      <p:sp>
        <p:nvSpPr>
          <p:cNvPr id="32794" name="Line 26"/>
          <p:cNvSpPr>
            <a:spLocks noChangeShapeType="1"/>
          </p:cNvSpPr>
          <p:nvPr/>
        </p:nvSpPr>
        <p:spPr bwMode="auto">
          <a:xfrm>
            <a:off x="5029200" y="3733800"/>
            <a:ext cx="4191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32784" grpId="0" animBg="1"/>
      <p:bldP spid="32785" grpId="0" animBg="1"/>
      <p:bldP spid="32786" grpId="0" animBg="1"/>
      <p:bldP spid="32787" grpId="0" animBg="1"/>
      <p:bldP spid="32790" grpId="0" animBg="1"/>
      <p:bldP spid="32793" grpId="0" animBg="1"/>
      <p:bldP spid="327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848600" cy="1143000"/>
          </a:xfrm>
        </p:spPr>
        <p:txBody>
          <a:bodyPr/>
          <a:lstStyle/>
          <a:p>
            <a:r>
              <a:rPr lang="en-US" altLang="vi-VN" sz="4000" b="1" smtClean="0">
                <a:latin typeface=".VnArial" pitchFamily="34" charset="0"/>
              </a:rPr>
              <a:t/>
            </a:r>
            <a:br>
              <a:rPr lang="en-US" altLang="vi-VN" sz="4000" b="1" smtClean="0">
                <a:latin typeface=".VnArial" pitchFamily="34" charset="0"/>
              </a:rPr>
            </a:br>
            <a:r>
              <a:rPr lang="en-US" altLang="vi-VN" sz="4000" b="1" smtClean="0">
                <a:latin typeface=".VnArial" pitchFamily="34" charset="0"/>
              </a:rPr>
              <a:t/>
            </a:r>
            <a:br>
              <a:rPr lang="en-US" altLang="vi-VN" sz="4000" b="1" smtClean="0">
                <a:latin typeface=".VnArial" pitchFamily="34" charset="0"/>
              </a:rPr>
            </a:br>
            <a:r>
              <a:rPr lang="en-US" altLang="vi-VN" sz="4000" b="1" smtClean="0">
                <a:latin typeface=".VnArial" pitchFamily="34" charset="0"/>
              </a:rPr>
              <a:t/>
            </a:r>
            <a:br>
              <a:rPr lang="en-US" altLang="vi-VN" sz="4000" b="1" smtClean="0">
                <a:latin typeface=".VnArial" pitchFamily="34" charset="0"/>
              </a:rPr>
            </a:br>
            <a:r>
              <a:rPr lang="en-US" altLang="vi-VN" sz="4000" b="1" smtClean="0">
                <a:latin typeface=".VnArial" pitchFamily="34" charset="0"/>
              </a:rPr>
              <a:t/>
            </a:r>
            <a:br>
              <a:rPr lang="en-US" altLang="vi-VN" sz="4000" b="1" smtClean="0">
                <a:latin typeface=".VnArial" pitchFamily="34" charset="0"/>
              </a:rPr>
            </a:br>
            <a:r>
              <a:rPr lang="en-US" altLang="vi-VN" sz="4000" b="1" smtClean="0">
                <a:latin typeface=".VnArial" pitchFamily="34" charset="0"/>
              </a:rPr>
              <a:t/>
            </a:r>
            <a:br>
              <a:rPr lang="en-US" altLang="vi-VN" sz="4000" b="1" smtClean="0">
                <a:latin typeface=".VnArial" pitchFamily="34" charset="0"/>
              </a:rPr>
            </a:br>
            <a:endParaRPr lang="en-US" altLang="vi-VN" sz="4000" b="1" smtClean="0">
              <a:latin typeface=".VnArial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429000" y="609600"/>
            <a:ext cx="312420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6500">
                <a:solidFill>
                  <a:srgbClr val="800080"/>
                </a:solidFill>
                <a:latin typeface=".VnAristote" pitchFamily="34" charset="0"/>
              </a:rPr>
              <a:t>Unit 5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990600" y="1676400"/>
            <a:ext cx="8153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5800">
                <a:solidFill>
                  <a:srgbClr val="0000CC"/>
                </a:solidFill>
                <a:latin typeface=".VnRevue" pitchFamily="34" charset="0"/>
              </a:rPr>
              <a:t>WORK AND PLAY </a:t>
            </a:r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2738438" y="3860800"/>
            <a:ext cx="4114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  <a:contourClr>
                <a:srgbClr val="760000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0000"/>
                    </a:gs>
                    <a:gs pos="5000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</a:rPr>
              <a:t>Lesson 5: B3,B4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990600" y="2655888"/>
            <a:ext cx="8001000" cy="1006475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5800">
                <a:solidFill>
                  <a:srgbClr val="FF00FF"/>
                </a:solidFill>
                <a:latin typeface="Berlin Sans FB Demi" panose="020E0802020502020306" pitchFamily="34" charset="0"/>
              </a:rPr>
              <a:t>B- It’s time for recess</a:t>
            </a:r>
          </a:p>
        </p:txBody>
      </p:sp>
    </p:spTree>
  </p:cSld>
  <p:clrMapOvr>
    <a:masterClrMapping/>
  </p:clrMapOvr>
  <p:transition>
    <p:sndAc>
      <p:stSnd>
        <p:snd r:embed="rId2" name="read B4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5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41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1" grpId="1"/>
      <p:bldP spid="4103" grpId="0" animBg="1"/>
      <p:bldP spid="41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550" y="106838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vi-VN" b="1" smtClean="0">
                <a:latin typeface="Times New Roman" panose="02020603050405020304" pitchFamily="18" charset="0"/>
              </a:rPr>
              <a:t> What do students in American schools do at recess? 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469900" y="484188"/>
            <a:ext cx="19954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3200" b="1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Q</a:t>
            </a:r>
            <a:r>
              <a:rPr lang="en-US" altLang="vi-VN" sz="3200" b="1">
                <a:solidFill>
                  <a:srgbClr val="0000CC"/>
                </a:solidFill>
                <a:latin typeface="Times New Roman" panose="02020603050405020304" pitchFamily="18" charset="0"/>
              </a:rPr>
              <a:t>uestion:</a:t>
            </a:r>
            <a:r>
              <a:rPr lang="en-US" altLang="vi-VN" sz="3200" b="1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349500"/>
            <a:ext cx="4479925" cy="41703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241300" y="152400"/>
            <a:ext cx="8661400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B3. New words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junior high school (</a:t>
            </a:r>
            <a:r>
              <a:rPr lang="en-US" altLang="en-US" sz="3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n) </a:t>
            </a:r>
            <a:r>
              <a:rPr lang="en-US" alt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energetic (a): 		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alt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alt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whole (a):			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alt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endParaRPr lang="vi-VN" altLang="en-US" sz="3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portable (a): 		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alt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vi-VN" altLang="en-US" sz="3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CD player(n): 		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endParaRPr lang="vi-VN" altLang="en-US" sz="3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common (a): 		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alt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vi-VN" altLang="en-US" sz="3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relax (v): 			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endParaRPr lang="vi-VN" altLang="en-US" sz="3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cards (n):			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alt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r>
              <a:rPr lang="en-US" alt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mostly(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alt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		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alt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alt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worldwide(a):		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r>
              <a:rPr lang="en-US" alt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vi-VN" altLang="en-US" sz="3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3571"/>
      </p:ext>
    </p:extLst>
  </p:cSld>
  <p:clrMapOvr>
    <a:masterClrMapping/>
  </p:clrMapOvr>
  <p:transition advTm="23674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/>
            </a:extLst>
          </p:cNvPr>
          <p:cNvSpPr/>
          <p:nvPr/>
        </p:nvSpPr>
        <p:spPr>
          <a:xfrm>
            <a:off x="304800" y="990600"/>
            <a:ext cx="87169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take part in: 		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 </a:t>
            </a:r>
          </a:p>
          <a:p>
            <a:pPr marL="285750" indent="-285750">
              <a:buFontTx/>
              <a:buChar char="-"/>
              <a:defRPr/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practice: 		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85750" indent="-285750">
              <a:buFontTx/>
              <a:buChar char="-"/>
              <a:defRPr/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score a 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goal: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			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swap baseball cards with: 	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94996"/>
      </p:ext>
    </p:extLst>
  </p:cSld>
  <p:clrMapOvr>
    <a:masterClrMapping/>
  </p:clrMapOvr>
  <p:transition advTm="10721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33400" y="685800"/>
            <a:ext cx="685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>
                <a:solidFill>
                  <a:srgbClr val="FF0000"/>
                </a:solidFill>
              </a:rPr>
              <a:t>3 Read. Then answer the questions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ad B4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la%20t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428625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 descr="bo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0"/>
            <a:ext cx="32131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12" descr="l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3352800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2" name="AutoShape 14"/>
          <p:cNvSpPr>
            <a:spLocks noChangeArrowheads="1"/>
          </p:cNvSpPr>
          <p:nvPr/>
        </p:nvSpPr>
        <p:spPr bwMode="auto">
          <a:xfrm>
            <a:off x="3200400" y="5334000"/>
            <a:ext cx="3352800" cy="838200"/>
          </a:xfrm>
          <a:prstGeom prst="cloudCallout">
            <a:avLst>
              <a:gd name="adj1" fmla="val -42046"/>
              <a:gd name="adj2" fmla="val 7007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/>
              <a:t>Hoa</a:t>
            </a:r>
          </a:p>
        </p:txBody>
      </p:sp>
      <p:sp>
        <p:nvSpPr>
          <p:cNvPr id="37903" name="AutoShape 15"/>
          <p:cNvSpPr>
            <a:spLocks noChangeArrowheads="1"/>
          </p:cNvSpPr>
          <p:nvPr/>
        </p:nvSpPr>
        <p:spPr bwMode="auto">
          <a:xfrm>
            <a:off x="7010400" y="5105400"/>
            <a:ext cx="1905000" cy="838200"/>
          </a:xfrm>
          <a:prstGeom prst="wedgeEllipseCallout">
            <a:avLst>
              <a:gd name="adj1" fmla="val -30250"/>
              <a:gd name="adj2" fmla="val -1850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0000"/>
                </a:solidFill>
              </a:rPr>
              <a:t>Tim</a:t>
            </a:r>
          </a:p>
        </p:txBody>
      </p:sp>
      <p:sp>
        <p:nvSpPr>
          <p:cNvPr id="37904" name="Rectangle 16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139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vi-VN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II. READ: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2" grpId="0" animBg="1"/>
      <p:bldP spid="3790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1749</TotalTime>
  <Words>581</Words>
  <Application>Microsoft Office PowerPoint</Application>
  <PresentationFormat>On-screen Show (4:3)</PresentationFormat>
  <Paragraphs>199</Paragraphs>
  <Slides>28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.VnArial</vt:lpstr>
      <vt:lpstr>.VnAristote</vt:lpstr>
      <vt:lpstr>.VnRevue</vt:lpstr>
      <vt:lpstr>.VnTifani Heavy</vt:lpstr>
      <vt:lpstr>.VnTime</vt:lpstr>
      <vt:lpstr>Arial</vt:lpstr>
      <vt:lpstr>Arial Narrow</vt:lpstr>
      <vt:lpstr>Berlin Sans FB Demi</vt:lpstr>
      <vt:lpstr>DigifaceWide</vt:lpstr>
      <vt:lpstr>Times New Roman</vt:lpstr>
      <vt:lpstr>Webdings</vt:lpstr>
      <vt:lpstr>Wingdings</vt:lpstr>
      <vt:lpstr>Default Design</vt:lpstr>
      <vt:lpstr>1_Default Design</vt:lpstr>
      <vt:lpstr>2_Default Design</vt:lpstr>
      <vt:lpstr>PowerPoint Presentation</vt:lpstr>
      <vt:lpstr> REVIEW </vt:lpstr>
      <vt:lpstr>PowerPoint Presentation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Number 1</vt:lpstr>
      <vt:lpstr>Number 2</vt:lpstr>
      <vt:lpstr>Number 3 is a lucky number</vt:lpstr>
      <vt:lpstr>Number 4</vt:lpstr>
      <vt:lpstr>Number 5</vt:lpstr>
      <vt:lpstr>Number 6</vt:lpstr>
      <vt:lpstr>Number 7 is a lucky number</vt:lpstr>
      <vt:lpstr>Number 8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THUAN TRAN</cp:lastModifiedBy>
  <cp:revision>113</cp:revision>
  <cp:lastPrinted>1601-01-01T00:00:00Z</cp:lastPrinted>
  <dcterms:created xsi:type="dcterms:W3CDTF">1601-01-01T00:00:00Z</dcterms:created>
  <dcterms:modified xsi:type="dcterms:W3CDTF">2021-11-04T09:26:50Z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